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Lst>
  <p:sldIdLst>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59"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4" autoAdjust="0"/>
    <p:restoredTop sz="94660"/>
  </p:normalViewPr>
  <p:slideViewPr>
    <p:cSldViewPr snapToGrid="0">
      <p:cViewPr varScale="1">
        <p:scale>
          <a:sx n="74" d="100"/>
          <a:sy n="74"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1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lstStyle/>
          <a:p>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lstStyle/>
          <a:p>
            <a:endParaRPr/>
          </a:p>
        </p:txBody>
      </p:sp>
    </p:spTree>
    <p:extLst>
      <p:ext uri="{BB962C8B-B14F-4D97-AF65-F5344CB8AC3E}">
        <p14:creationId xmlns:p14="http://schemas.microsoft.com/office/powerpoint/2010/main" val="945861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33" name="PlaceHolder 4"/>
          <p:cNvSpPr>
            <a:spLocks noGrp="1"/>
          </p:cNvSpPr>
          <p:nvPr>
            <p:ph type="body"/>
          </p:nvPr>
        </p:nvSpPr>
        <p:spPr>
          <a:xfrm>
            <a:off x="6231960" y="3682080"/>
            <a:ext cx="5354280" cy="1896840"/>
          </a:xfrm>
          <a:prstGeom prst="rect">
            <a:avLst/>
          </a:prstGeom>
        </p:spPr>
        <p:txBody>
          <a:bodyPr lIns="0" tIns="0" rIns="0" bIns="0"/>
          <a:lstStyle/>
          <a:p>
            <a:endParaRPr/>
          </a:p>
        </p:txBody>
      </p:sp>
      <p:sp>
        <p:nvSpPr>
          <p:cNvPr id="34" name="PlaceHolder 5"/>
          <p:cNvSpPr>
            <a:spLocks noGrp="1"/>
          </p:cNvSpPr>
          <p:nvPr>
            <p:ph type="body"/>
          </p:nvPr>
        </p:nvSpPr>
        <p:spPr>
          <a:xfrm>
            <a:off x="609480" y="3682080"/>
            <a:ext cx="5354280" cy="1896840"/>
          </a:xfrm>
          <a:prstGeom prst="rect">
            <a:avLst/>
          </a:prstGeom>
        </p:spPr>
        <p:txBody>
          <a:bodyPr lIns="0" tIns="0" rIns="0" bIns="0"/>
          <a:lstStyle/>
          <a:p>
            <a:endParaRPr/>
          </a:p>
        </p:txBody>
      </p:sp>
    </p:spTree>
    <p:extLst>
      <p:ext uri="{BB962C8B-B14F-4D97-AF65-F5344CB8AC3E}">
        <p14:creationId xmlns:p14="http://schemas.microsoft.com/office/powerpoint/2010/main" val="26383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36" name="PlaceHolder 2"/>
          <p:cNvSpPr>
            <a:spLocks noGrp="1"/>
          </p:cNvSpPr>
          <p:nvPr>
            <p:ph type="body"/>
          </p:nvPr>
        </p:nvSpPr>
        <p:spPr>
          <a:xfrm>
            <a:off x="609480" y="1604520"/>
            <a:ext cx="10972440" cy="3977280"/>
          </a:xfrm>
          <a:prstGeom prst="rect">
            <a:avLst/>
          </a:prstGeom>
        </p:spPr>
        <p:txBody>
          <a:bodyPr lIns="0" tIns="0" rIns="0" bIns="0"/>
          <a:lstStyle/>
          <a:p>
            <a:endParaRPr/>
          </a:p>
        </p:txBody>
      </p:sp>
      <p:sp>
        <p:nvSpPr>
          <p:cNvPr id="37" name="PlaceHolder 3"/>
          <p:cNvSpPr>
            <a:spLocks noGrp="1"/>
          </p:cNvSpPr>
          <p:nvPr>
            <p:ph type="body"/>
          </p:nvPr>
        </p:nvSpPr>
        <p:spPr>
          <a:xfrm>
            <a:off x="609480" y="1604520"/>
            <a:ext cx="10972440" cy="3977280"/>
          </a:xfrm>
          <a:prstGeom prst="rect">
            <a:avLst/>
          </a:prstGeom>
        </p:spPr>
        <p:txBody>
          <a:bodyPr lIns="0" tIns="0" rIns="0" bIns="0"/>
          <a:lstStyle/>
          <a:p>
            <a:endParaRPr/>
          </a:p>
        </p:txBody>
      </p:sp>
      <p:pic>
        <p:nvPicPr>
          <p:cNvPr id="38" name="Imagen 37"/>
          <p:cNvPicPr/>
          <p:nvPr/>
        </p:nvPicPr>
        <p:blipFill>
          <a:blip r:embed="rId2"/>
          <a:stretch/>
        </p:blipFill>
        <p:spPr>
          <a:xfrm>
            <a:off x="3602880" y="1604520"/>
            <a:ext cx="4984920" cy="3977280"/>
          </a:xfrm>
          <a:prstGeom prst="rect">
            <a:avLst/>
          </a:prstGeom>
          <a:ln>
            <a:noFill/>
          </a:ln>
        </p:spPr>
      </p:pic>
      <p:pic>
        <p:nvPicPr>
          <p:cNvPr id="39" name="Imagen 38"/>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88559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88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3241360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extLst>
      <p:ext uri="{BB962C8B-B14F-4D97-AF65-F5344CB8AC3E}">
        <p14:creationId xmlns:p14="http://schemas.microsoft.com/office/powerpoint/2010/main" val="17822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lstStyle/>
          <a:p>
            <a:endParaRPr/>
          </a:p>
        </p:txBody>
      </p:sp>
    </p:spTree>
    <p:extLst>
      <p:ext uri="{BB962C8B-B14F-4D97-AF65-F5344CB8AC3E}">
        <p14:creationId xmlns:p14="http://schemas.microsoft.com/office/powerpoint/2010/main" val="1396834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Tree>
    <p:extLst>
      <p:ext uri="{BB962C8B-B14F-4D97-AF65-F5344CB8AC3E}">
        <p14:creationId xmlns:p14="http://schemas.microsoft.com/office/powerpoint/2010/main" val="4040115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10000" y="1476720"/>
            <a:ext cx="10571760" cy="1371600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71436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57" name="PlaceHolder 3"/>
          <p:cNvSpPr>
            <a:spLocks noGrp="1"/>
          </p:cNvSpPr>
          <p:nvPr>
            <p:ph type="body"/>
          </p:nvPr>
        </p:nvSpPr>
        <p:spPr>
          <a:xfrm>
            <a:off x="609480" y="3682080"/>
            <a:ext cx="5354280" cy="1896840"/>
          </a:xfrm>
          <a:prstGeom prst="rect">
            <a:avLst/>
          </a:prstGeom>
        </p:spPr>
        <p:txBody>
          <a:bodyPr lIns="0" tIns="0" rIns="0" bIns="0"/>
          <a:lstStyle/>
          <a:p>
            <a:endParaRPr/>
          </a:p>
        </p:txBody>
      </p:sp>
      <p:sp>
        <p:nvSpPr>
          <p:cNvPr id="58" name="PlaceHolder 4"/>
          <p:cNvSpPr>
            <a:spLocks noGrp="1"/>
          </p:cNvSpPr>
          <p:nvPr>
            <p:ph type="body"/>
          </p:nvPr>
        </p:nvSpPr>
        <p:spPr>
          <a:xfrm>
            <a:off x="6231960" y="1604520"/>
            <a:ext cx="5354280" cy="3977280"/>
          </a:xfrm>
          <a:prstGeom prst="rect">
            <a:avLst/>
          </a:prstGeom>
        </p:spPr>
        <p:txBody>
          <a:bodyPr lIns="0" tIns="0" rIns="0" bIns="0"/>
          <a:lstStyle/>
          <a:p>
            <a:endParaRPr/>
          </a:p>
        </p:txBody>
      </p:sp>
    </p:spTree>
    <p:extLst>
      <p:ext uri="{BB962C8B-B14F-4D97-AF65-F5344CB8AC3E}">
        <p14:creationId xmlns:p14="http://schemas.microsoft.com/office/powerpoint/2010/main" val="2723111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739890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lstStyle/>
          <a:p>
            <a:endParaRPr/>
          </a:p>
        </p:txBody>
      </p:sp>
    </p:spTree>
    <p:extLst>
      <p:ext uri="{BB962C8B-B14F-4D97-AF65-F5344CB8AC3E}">
        <p14:creationId xmlns:p14="http://schemas.microsoft.com/office/powerpoint/2010/main" val="22826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lstStyle/>
          <a:p>
            <a:endParaRPr/>
          </a:p>
        </p:txBody>
      </p:sp>
    </p:spTree>
    <p:extLst>
      <p:ext uri="{BB962C8B-B14F-4D97-AF65-F5344CB8AC3E}">
        <p14:creationId xmlns:p14="http://schemas.microsoft.com/office/powerpoint/2010/main" val="1983240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lstStyle/>
          <a:p>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lstStyle/>
          <a:p>
            <a:endParaRPr/>
          </a:p>
        </p:txBody>
      </p:sp>
    </p:spTree>
    <p:extLst>
      <p:ext uri="{BB962C8B-B14F-4D97-AF65-F5344CB8AC3E}">
        <p14:creationId xmlns:p14="http://schemas.microsoft.com/office/powerpoint/2010/main" val="8327014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lstStyle/>
          <a:p>
            <a:endParaRPr/>
          </a:p>
        </p:txBody>
      </p:sp>
      <p:sp>
        <p:nvSpPr>
          <p:cNvPr id="74" name="PlaceHolder 5"/>
          <p:cNvSpPr>
            <a:spLocks noGrp="1"/>
          </p:cNvSpPr>
          <p:nvPr>
            <p:ph type="body"/>
          </p:nvPr>
        </p:nvSpPr>
        <p:spPr>
          <a:xfrm>
            <a:off x="609480" y="3682080"/>
            <a:ext cx="5354280" cy="1896840"/>
          </a:xfrm>
          <a:prstGeom prst="rect">
            <a:avLst/>
          </a:prstGeom>
        </p:spPr>
        <p:txBody>
          <a:bodyPr lIns="0" tIns="0" rIns="0" bIns="0"/>
          <a:lstStyle/>
          <a:p>
            <a:endParaRPr/>
          </a:p>
        </p:txBody>
      </p:sp>
    </p:spTree>
    <p:extLst>
      <p:ext uri="{BB962C8B-B14F-4D97-AF65-F5344CB8AC3E}">
        <p14:creationId xmlns:p14="http://schemas.microsoft.com/office/powerpoint/2010/main" val="452081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76" name="PlaceHolder 2"/>
          <p:cNvSpPr>
            <a:spLocks noGrp="1"/>
          </p:cNvSpPr>
          <p:nvPr>
            <p:ph type="body"/>
          </p:nvPr>
        </p:nvSpPr>
        <p:spPr>
          <a:xfrm>
            <a:off x="609480" y="1604520"/>
            <a:ext cx="10972440" cy="3977280"/>
          </a:xfrm>
          <a:prstGeom prst="rect">
            <a:avLst/>
          </a:prstGeom>
        </p:spPr>
        <p:txBody>
          <a:bodyPr lIns="0" tIns="0" rIns="0" bIns="0"/>
          <a:lstStyle/>
          <a:p>
            <a:endParaRPr/>
          </a:p>
        </p:txBody>
      </p:sp>
      <p:sp>
        <p:nvSpPr>
          <p:cNvPr id="77" name="PlaceHolder 3"/>
          <p:cNvSpPr>
            <a:spLocks noGrp="1"/>
          </p:cNvSpPr>
          <p:nvPr>
            <p:ph type="body"/>
          </p:nvPr>
        </p:nvSpPr>
        <p:spPr>
          <a:xfrm>
            <a:off x="609480" y="1604520"/>
            <a:ext cx="10972440" cy="3977280"/>
          </a:xfrm>
          <a:prstGeom prst="rect">
            <a:avLst/>
          </a:prstGeom>
        </p:spPr>
        <p:txBody>
          <a:bodyPr lIns="0" tIns="0" rIns="0" bIns="0"/>
          <a:lstStyle/>
          <a:p>
            <a:endParaRPr/>
          </a:p>
        </p:txBody>
      </p:sp>
      <p:pic>
        <p:nvPicPr>
          <p:cNvPr id="78" name="Imagen 77"/>
          <p:cNvPicPr/>
          <p:nvPr/>
        </p:nvPicPr>
        <p:blipFill>
          <a:blip r:embed="rId2"/>
          <a:stretch/>
        </p:blipFill>
        <p:spPr>
          <a:xfrm>
            <a:off x="3602880" y="1604520"/>
            <a:ext cx="4984920" cy="3977280"/>
          </a:xfrm>
          <a:prstGeom prst="rect">
            <a:avLst/>
          </a:prstGeom>
          <a:ln>
            <a:noFill/>
          </a:ln>
        </p:spPr>
      </p:pic>
      <p:pic>
        <p:nvPicPr>
          <p:cNvPr id="79" name="Imagen 78"/>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3220417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extLst>
      <p:ext uri="{BB962C8B-B14F-4D97-AF65-F5344CB8AC3E}">
        <p14:creationId xmlns:p14="http://schemas.microsoft.com/office/powerpoint/2010/main" val="303104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lstStyle/>
          <a:p>
            <a:endParaRPr/>
          </a:p>
        </p:txBody>
      </p:sp>
    </p:spTree>
    <p:extLst>
      <p:ext uri="{BB962C8B-B14F-4D97-AF65-F5344CB8AC3E}">
        <p14:creationId xmlns:p14="http://schemas.microsoft.com/office/powerpoint/2010/main" val="38723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Tree>
    <p:extLst>
      <p:ext uri="{BB962C8B-B14F-4D97-AF65-F5344CB8AC3E}">
        <p14:creationId xmlns:p14="http://schemas.microsoft.com/office/powerpoint/2010/main" val="1856957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10000" y="1476720"/>
            <a:ext cx="10571760" cy="1371600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15310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17" name="PlaceHolder 3"/>
          <p:cNvSpPr>
            <a:spLocks noGrp="1"/>
          </p:cNvSpPr>
          <p:nvPr>
            <p:ph type="body"/>
          </p:nvPr>
        </p:nvSpPr>
        <p:spPr>
          <a:xfrm>
            <a:off x="609480" y="3682080"/>
            <a:ext cx="5354280" cy="1896840"/>
          </a:xfrm>
          <a:prstGeom prst="rect">
            <a:avLst/>
          </a:prstGeom>
        </p:spPr>
        <p:txBody>
          <a:bodyPr lIns="0" tIns="0" rIns="0" bIns="0"/>
          <a:lstStyle/>
          <a:p>
            <a:endParaRPr/>
          </a:p>
        </p:txBody>
      </p:sp>
      <p:sp>
        <p:nvSpPr>
          <p:cNvPr id="18" name="PlaceHolder 4"/>
          <p:cNvSpPr>
            <a:spLocks noGrp="1"/>
          </p:cNvSpPr>
          <p:nvPr>
            <p:ph type="body"/>
          </p:nvPr>
        </p:nvSpPr>
        <p:spPr>
          <a:xfrm>
            <a:off x="6231960" y="1604520"/>
            <a:ext cx="5354280" cy="3977280"/>
          </a:xfrm>
          <a:prstGeom prst="rect">
            <a:avLst/>
          </a:prstGeom>
        </p:spPr>
        <p:txBody>
          <a:bodyPr lIns="0" tIns="0" rIns="0" bIns="0"/>
          <a:lstStyle/>
          <a:p>
            <a:endParaRPr/>
          </a:p>
        </p:txBody>
      </p:sp>
    </p:spTree>
    <p:extLst>
      <p:ext uri="{BB962C8B-B14F-4D97-AF65-F5344CB8AC3E}">
        <p14:creationId xmlns:p14="http://schemas.microsoft.com/office/powerpoint/2010/main" val="146865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lstStyle/>
          <a:p>
            <a:endParaRPr/>
          </a:p>
        </p:txBody>
      </p:sp>
    </p:spTree>
    <p:extLst>
      <p:ext uri="{BB962C8B-B14F-4D97-AF65-F5344CB8AC3E}">
        <p14:creationId xmlns:p14="http://schemas.microsoft.com/office/powerpoint/2010/main" val="351902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10000" y="1449000"/>
            <a:ext cx="10571760" cy="2970720"/>
          </a:xfrm>
          <a:prstGeom prst="rect">
            <a:avLst/>
          </a:prstGeom>
        </p:spPr>
        <p:txBody>
          <a:bodyPr lIns="0" tIns="0" rIns="0" bIns="0" anchor="ctr"/>
          <a:lstStyle/>
          <a:p>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lstStyle/>
          <a:p>
            <a:endParaRPr/>
          </a:p>
        </p:txBody>
      </p:sp>
    </p:spTree>
    <p:extLst>
      <p:ext uri="{BB962C8B-B14F-4D97-AF65-F5344CB8AC3E}">
        <p14:creationId xmlns:p14="http://schemas.microsoft.com/office/powerpoint/2010/main" val="242268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6" name="CustomShape 1"/>
          <p:cNvSpPr/>
          <p:nvPr/>
        </p:nvSpPr>
        <p:spPr>
          <a:xfrm>
            <a:off x="0" y="-3240"/>
            <a:ext cx="12191760" cy="5203440"/>
          </a:xfrm>
          <a:custGeom>
            <a:avLst/>
            <a:gdLst/>
            <a:ahLst/>
            <a:cxnLst/>
            <a:rect l="0" t="0" r="r" b="b"/>
            <a:pathLst>
              <a:path w="5761" h="3279">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path>
            </a:pathLst>
          </a:custGeom>
          <a:blipFill>
            <a:blip r:embed="rId14"/>
            <a:tile/>
          </a:blipFill>
          <a:ln>
            <a:round/>
          </a:ln>
        </p:spPr>
        <p:style>
          <a:lnRef idx="1">
            <a:schemeClr val="accent1"/>
          </a:lnRef>
          <a:fillRef idx="3">
            <a:schemeClr val="accent1"/>
          </a:fillRef>
          <a:effectRef idx="2">
            <a:schemeClr val="accent1"/>
          </a:effectRef>
          <a:fontRef idx="minor"/>
        </p:style>
      </p:sp>
      <p:sp>
        <p:nvSpPr>
          <p:cNvPr id="7" name="PlaceHolder 2"/>
          <p:cNvSpPr>
            <a:spLocks noGrp="1"/>
          </p:cNvSpPr>
          <p:nvPr>
            <p:ph type="title"/>
          </p:nvPr>
        </p:nvSpPr>
        <p:spPr>
          <a:xfrm>
            <a:off x="810000" y="1449000"/>
            <a:ext cx="10571760" cy="2970720"/>
          </a:xfrm>
          <a:prstGeom prst="rect">
            <a:avLst/>
          </a:prstGeom>
        </p:spPr>
        <p:txBody>
          <a:bodyPr anchor="b"/>
          <a:lstStyle/>
          <a:p>
            <a:pPr>
              <a:lnSpc>
                <a:spcPct val="100000"/>
              </a:lnSpc>
            </a:pPr>
            <a:r>
              <a:rPr lang="en-US" sz="5400" b="1" strike="noStrike">
                <a:solidFill>
                  <a:srgbClr val="FEFEFE"/>
                </a:solidFill>
                <a:latin typeface="Century Gothic"/>
              </a:rPr>
              <a:t>Pulse para editar el formato del texto de títuloHaga clic para modificar el estilo de título del patrón</a:t>
            </a:r>
            <a:endParaRPr/>
          </a:p>
        </p:txBody>
      </p:sp>
      <p:sp>
        <p:nvSpPr>
          <p:cNvPr id="2" name="PlaceHolder 3"/>
          <p:cNvSpPr>
            <a:spLocks noGrp="1"/>
          </p:cNvSpPr>
          <p:nvPr>
            <p:ph type="dt"/>
          </p:nvPr>
        </p:nvSpPr>
        <p:spPr>
          <a:xfrm>
            <a:off x="9334800" y="6041520"/>
            <a:ext cx="1343520" cy="364680"/>
          </a:xfrm>
          <a:prstGeom prst="rect">
            <a:avLst/>
          </a:prstGeom>
        </p:spPr>
        <p:txBody>
          <a:bodyPr anchor="b"/>
          <a:lstStyle/>
          <a:p>
            <a:pPr algn="r"/>
            <a:r>
              <a:rPr lang="es-MX" sz="900">
                <a:solidFill>
                  <a:srgbClr val="FFFFFF"/>
                </a:solidFill>
                <a:latin typeface="Century Gothic"/>
              </a:rPr>
              <a:t>17/06/17</a:t>
            </a:r>
            <a:endParaRPr>
              <a:solidFill>
                <a:prstClr val="black"/>
              </a:solidFill>
            </a:endParaRPr>
          </a:p>
        </p:txBody>
      </p:sp>
      <p:sp>
        <p:nvSpPr>
          <p:cNvPr id="3" name="PlaceHolder 4"/>
          <p:cNvSpPr>
            <a:spLocks noGrp="1"/>
          </p:cNvSpPr>
          <p:nvPr>
            <p:ph type="ftr"/>
          </p:nvPr>
        </p:nvSpPr>
        <p:spPr>
          <a:xfrm>
            <a:off x="451440" y="6041520"/>
            <a:ext cx="8643960" cy="364680"/>
          </a:xfrm>
          <a:prstGeom prst="rect">
            <a:avLst/>
          </a:prstGeom>
        </p:spPr>
        <p:txBody>
          <a:bodyPr anchor="b"/>
          <a:lstStyle/>
          <a:p>
            <a:endParaRPr>
              <a:solidFill>
                <a:prstClr val="black"/>
              </a:solidFill>
            </a:endParaRPr>
          </a:p>
        </p:txBody>
      </p:sp>
      <p:sp>
        <p:nvSpPr>
          <p:cNvPr id="4" name="PlaceHolder 5"/>
          <p:cNvSpPr>
            <a:spLocks noGrp="1"/>
          </p:cNvSpPr>
          <p:nvPr>
            <p:ph type="sldNum"/>
          </p:nvPr>
        </p:nvSpPr>
        <p:spPr>
          <a:xfrm>
            <a:off x="10678320" y="5915880"/>
            <a:ext cx="1061640" cy="490320"/>
          </a:xfrm>
          <a:prstGeom prst="rect">
            <a:avLst/>
          </a:prstGeom>
        </p:spPr>
        <p:txBody>
          <a:bodyPr bIns="10800" anchor="b"/>
          <a:lstStyle/>
          <a:p>
            <a:pPr algn="r"/>
            <a:fld id="{14265716-98D0-448C-8C19-2FF09B11695E}" type="slidenum">
              <a:rPr lang="es-MX" sz="2000">
                <a:solidFill>
                  <a:srgbClr val="00C6BB"/>
                </a:solidFill>
                <a:latin typeface="Century Gothic"/>
              </a:rPr>
              <a:pPr algn="r"/>
              <a:t>‹Nº›</a:t>
            </a:fld>
            <a:endParaRPr>
              <a:solidFill>
                <a:prstClr val="black"/>
              </a:solidFill>
            </a:endParaRPr>
          </a:p>
        </p:txBody>
      </p:sp>
      <p:sp>
        <p:nvSpPr>
          <p:cNvPr id="5" name="PlaceHolder 6"/>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en-US">
                <a:latin typeface="Century Gothic"/>
              </a:rPr>
              <a:t>Pulse para editar el formato de esquema del texto</a:t>
            </a:r>
            <a:endParaRPr/>
          </a:p>
          <a:p>
            <a:pPr lvl="1">
              <a:buSzPct val="75000"/>
              <a:buFont typeface="StarSymbol"/>
              <a:buChar char=""/>
            </a:pPr>
            <a:r>
              <a:rPr lang="en-US" sz="1400">
                <a:latin typeface="Century Gothic"/>
              </a:rPr>
              <a:t>Segundo nivel del esquema</a:t>
            </a:r>
            <a:endParaRPr/>
          </a:p>
          <a:p>
            <a:pPr lvl="2">
              <a:buSzPct val="45000"/>
              <a:buFont typeface="StarSymbol"/>
              <a:buChar char=""/>
            </a:pPr>
            <a:r>
              <a:rPr lang="en-US" sz="1200">
                <a:latin typeface="Century Gothic"/>
              </a:rPr>
              <a:t>Tercer nivel del esquema</a:t>
            </a:r>
            <a:endParaRPr/>
          </a:p>
          <a:p>
            <a:pPr lvl="3">
              <a:buSzPct val="75000"/>
              <a:buFont typeface="StarSymbol"/>
              <a:buChar char=""/>
            </a:pPr>
            <a:r>
              <a:rPr lang="en-US" sz="1200">
                <a:latin typeface="Century Gothic"/>
              </a:rPr>
              <a:t>Cuarto nivel del esquema</a:t>
            </a:r>
            <a:endParaRPr/>
          </a:p>
          <a:p>
            <a:pPr lvl="4">
              <a:buSzPct val="45000"/>
              <a:buFont typeface="StarSymbol"/>
              <a:buChar char=""/>
            </a:pPr>
            <a:r>
              <a:rPr lang="en-US" sz="2000">
                <a:latin typeface="Century Gothic"/>
              </a:rPr>
              <a:t>Quinto nivel del esquema</a:t>
            </a:r>
            <a:endParaRPr/>
          </a:p>
          <a:p>
            <a:pPr lvl="5">
              <a:buSzPct val="45000"/>
              <a:buFont typeface="StarSymbol"/>
              <a:buChar char=""/>
            </a:pPr>
            <a:r>
              <a:rPr lang="en-US" sz="2000">
                <a:latin typeface="Century Gothic"/>
              </a:rPr>
              <a:t>Sexto nivel del esquema</a:t>
            </a:r>
            <a:endParaRPr/>
          </a:p>
          <a:p>
            <a:pPr lvl="6">
              <a:buSzPct val="45000"/>
              <a:buFont typeface="StarSymbol"/>
              <a:buChar char=""/>
            </a:pPr>
            <a:r>
              <a:rPr lang="en-US" sz="2000">
                <a:latin typeface="Century Gothic"/>
              </a:rPr>
              <a:t>Séptimo nivel del esquema</a:t>
            </a:r>
            <a:endParaRPr/>
          </a:p>
        </p:txBody>
      </p:sp>
    </p:spTree>
    <p:extLst>
      <p:ext uri="{BB962C8B-B14F-4D97-AF65-F5344CB8AC3E}">
        <p14:creationId xmlns:p14="http://schemas.microsoft.com/office/powerpoint/2010/main" val="6670815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40" name="CustomShape 1"/>
          <p:cNvSpPr/>
          <p:nvPr/>
        </p:nvSpPr>
        <p:spPr>
          <a:xfrm>
            <a:off x="0" y="0"/>
            <a:ext cx="12191760" cy="2185560"/>
          </a:xfrm>
          <a:custGeom>
            <a:avLst/>
            <a:gdLst/>
            <a:ahLst/>
            <a:cxnLst/>
            <a:rect l="0" t="0" r="r" b="b"/>
            <a:pathLst>
              <a:path w="5761" h="1378">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path>
            </a:pathLst>
          </a:custGeom>
          <a:blipFill>
            <a:blip r:embed="rId14"/>
            <a:tile/>
          </a:blipFill>
          <a:ln>
            <a:round/>
          </a:ln>
        </p:spPr>
        <p:style>
          <a:lnRef idx="1">
            <a:schemeClr val="accent1"/>
          </a:lnRef>
          <a:fillRef idx="3">
            <a:schemeClr val="accent1"/>
          </a:fillRef>
          <a:effectRef idx="2">
            <a:schemeClr val="accent1"/>
          </a:effectRef>
          <a:fontRef idx="minor"/>
        </p:style>
      </p:sp>
      <p:sp>
        <p:nvSpPr>
          <p:cNvPr id="41" name="PlaceHolder 2"/>
          <p:cNvSpPr>
            <a:spLocks noGrp="1"/>
          </p:cNvSpPr>
          <p:nvPr>
            <p:ph type="title"/>
          </p:nvPr>
        </p:nvSpPr>
        <p:spPr>
          <a:xfrm>
            <a:off x="810000" y="447120"/>
            <a:ext cx="10571760" cy="970200"/>
          </a:xfrm>
          <a:prstGeom prst="rect">
            <a:avLst/>
          </a:prstGeom>
        </p:spPr>
        <p:txBody>
          <a:bodyPr anchor="b"/>
          <a:lstStyle/>
          <a:p>
            <a:pPr>
              <a:lnSpc>
                <a:spcPct val="100000"/>
              </a:lnSpc>
            </a:pPr>
            <a:r>
              <a:rPr lang="en-US" sz="4000" b="1" strike="noStrike">
                <a:solidFill>
                  <a:srgbClr val="FEFEFE"/>
                </a:solidFill>
                <a:latin typeface="Century Gothic"/>
              </a:rPr>
              <a:t>Pulse para editar el formato del texto de títuloHaga clic para modificar el estilo de título del patrón</a:t>
            </a:r>
            <a:endParaRPr/>
          </a:p>
        </p:txBody>
      </p:sp>
      <p:sp>
        <p:nvSpPr>
          <p:cNvPr id="42" name="PlaceHolder 3"/>
          <p:cNvSpPr>
            <a:spLocks noGrp="1"/>
          </p:cNvSpPr>
          <p:nvPr>
            <p:ph type="body"/>
          </p:nvPr>
        </p:nvSpPr>
        <p:spPr>
          <a:xfrm>
            <a:off x="818640" y="2222280"/>
            <a:ext cx="10554120" cy="3636000"/>
          </a:xfrm>
          <a:prstGeom prst="rect">
            <a:avLst/>
          </a:prstGeom>
        </p:spPr>
        <p:txBody>
          <a:bodyPr anchor="ctr"/>
          <a:lstStyle/>
          <a:p>
            <a:pPr>
              <a:buSzPct val="45000"/>
              <a:buFont typeface="StarSymbol"/>
              <a:buChar char=""/>
            </a:pPr>
            <a:r>
              <a:rPr lang="en-US" strike="noStrike">
                <a:solidFill>
                  <a:srgbClr val="FFFFFF"/>
                </a:solidFill>
                <a:latin typeface="Century Gothic"/>
              </a:rPr>
              <a:t>Pulse para editar el formato de esquema del texto</a:t>
            </a:r>
            <a:endParaRPr/>
          </a:p>
          <a:p>
            <a:pPr lvl="1">
              <a:buSzPct val="75000"/>
              <a:buFont typeface="StarSymbol"/>
              <a:buChar char=""/>
            </a:pPr>
            <a:r>
              <a:rPr lang="en-US" strike="noStrike">
                <a:solidFill>
                  <a:srgbClr val="FFFFFF"/>
                </a:solidFill>
                <a:latin typeface="Century Gothic"/>
              </a:rPr>
              <a:t>Segundo nivel del esquema</a:t>
            </a:r>
            <a:endParaRPr/>
          </a:p>
          <a:p>
            <a:pPr lvl="2">
              <a:buSzPct val="45000"/>
              <a:buFont typeface="StarSymbol"/>
              <a:buChar char=""/>
            </a:pPr>
            <a:r>
              <a:rPr lang="en-US" strike="noStrike">
                <a:solidFill>
                  <a:srgbClr val="FFFFFF"/>
                </a:solidFill>
                <a:latin typeface="Century Gothic"/>
              </a:rPr>
              <a:t>Tercer nivel del esquema</a:t>
            </a:r>
            <a:endParaRPr/>
          </a:p>
          <a:p>
            <a:pPr lvl="3">
              <a:buSzPct val="75000"/>
              <a:buFont typeface="StarSymbol"/>
              <a:buChar char=""/>
            </a:pPr>
            <a:r>
              <a:rPr lang="en-US" strike="noStrike">
                <a:solidFill>
                  <a:srgbClr val="FFFFFF"/>
                </a:solidFill>
                <a:latin typeface="Century Gothic"/>
              </a:rPr>
              <a:t>Cuarto nivel del esquema</a:t>
            </a:r>
            <a:endParaRPr/>
          </a:p>
          <a:p>
            <a:pPr lvl="4">
              <a:buSzPct val="45000"/>
              <a:buFont typeface="StarSymbol"/>
              <a:buChar char=""/>
            </a:pPr>
            <a:r>
              <a:rPr lang="en-US" strike="noStrike">
                <a:solidFill>
                  <a:srgbClr val="FFFFFF"/>
                </a:solidFill>
                <a:latin typeface="Century Gothic"/>
              </a:rPr>
              <a:t>Quinto nivel del esquema</a:t>
            </a:r>
            <a:endParaRPr/>
          </a:p>
          <a:p>
            <a:pPr lvl="5">
              <a:buSzPct val="45000"/>
              <a:buFont typeface="StarSymbol"/>
              <a:buChar char=""/>
            </a:pPr>
            <a:r>
              <a:rPr lang="en-US" strike="noStrike">
                <a:solidFill>
                  <a:srgbClr val="FFFFFF"/>
                </a:solidFill>
                <a:latin typeface="Century Gothic"/>
              </a:rPr>
              <a:t>Sexto nivel del esquema</a:t>
            </a:r>
            <a:endParaRPr/>
          </a:p>
          <a:p>
            <a:pPr>
              <a:lnSpc>
                <a:spcPct val="100000"/>
              </a:lnSpc>
              <a:buFont typeface="Wingdings 2" charset="2"/>
              <a:buChar char=""/>
            </a:pPr>
            <a:r>
              <a:rPr lang="en-US" strike="noStrike">
                <a:solidFill>
                  <a:srgbClr val="FFFFFF"/>
                </a:solidFill>
                <a:latin typeface="Century Gothic"/>
              </a:rPr>
              <a:t>Séptimo nivel del esquemaHaga clic para modificar el estilo de texto del patrón</a:t>
            </a:r>
            <a:endParaRPr/>
          </a:p>
          <a:p>
            <a:pPr lvl="1">
              <a:lnSpc>
                <a:spcPct val="100000"/>
              </a:lnSpc>
              <a:buFont typeface="Wingdings 2" charset="2"/>
              <a:buChar char=""/>
            </a:pPr>
            <a:r>
              <a:rPr lang="en-US" sz="1600" strike="noStrike">
                <a:solidFill>
                  <a:srgbClr val="FFFFFF"/>
                </a:solidFill>
                <a:latin typeface="Century Gothic"/>
              </a:rPr>
              <a:t>Segundo nivel</a:t>
            </a:r>
            <a:endParaRPr/>
          </a:p>
          <a:p>
            <a:pPr lvl="2">
              <a:lnSpc>
                <a:spcPct val="100000"/>
              </a:lnSpc>
              <a:buFont typeface="Wingdings 2" charset="2"/>
              <a:buChar char=""/>
            </a:pPr>
            <a:r>
              <a:rPr lang="en-US" sz="1400" strike="noStrike">
                <a:solidFill>
                  <a:srgbClr val="FFFFFF"/>
                </a:solidFill>
                <a:latin typeface="Century Gothic"/>
              </a:rPr>
              <a:t>Tercer nivel</a:t>
            </a:r>
            <a:endParaRPr/>
          </a:p>
          <a:p>
            <a:pPr lvl="3">
              <a:lnSpc>
                <a:spcPct val="100000"/>
              </a:lnSpc>
              <a:buFont typeface="Wingdings 2" charset="2"/>
              <a:buChar char=""/>
            </a:pPr>
            <a:r>
              <a:rPr lang="en-US" sz="1200" strike="noStrike">
                <a:solidFill>
                  <a:srgbClr val="FFFFFF"/>
                </a:solidFill>
                <a:latin typeface="Century Gothic"/>
              </a:rPr>
              <a:t>Cuarto nivel</a:t>
            </a:r>
            <a:endParaRPr/>
          </a:p>
          <a:p>
            <a:pPr lvl="4">
              <a:lnSpc>
                <a:spcPct val="100000"/>
              </a:lnSpc>
              <a:buFont typeface="Wingdings 2" charset="2"/>
              <a:buChar char=""/>
            </a:pPr>
            <a:r>
              <a:rPr lang="en-US" sz="1200" strike="noStrike">
                <a:solidFill>
                  <a:srgbClr val="FFFFFF"/>
                </a:solidFill>
                <a:latin typeface="Century Gothic"/>
              </a:rPr>
              <a:t>Quinto nivel</a:t>
            </a:r>
            <a:endParaRPr/>
          </a:p>
        </p:txBody>
      </p:sp>
      <p:sp>
        <p:nvSpPr>
          <p:cNvPr id="43" name="PlaceHolder 4"/>
          <p:cNvSpPr>
            <a:spLocks noGrp="1"/>
          </p:cNvSpPr>
          <p:nvPr>
            <p:ph type="dt"/>
          </p:nvPr>
        </p:nvSpPr>
        <p:spPr>
          <a:xfrm>
            <a:off x="9334800" y="6041520"/>
            <a:ext cx="1343520" cy="364680"/>
          </a:xfrm>
          <a:prstGeom prst="rect">
            <a:avLst/>
          </a:prstGeom>
        </p:spPr>
        <p:txBody>
          <a:bodyPr anchor="b"/>
          <a:lstStyle/>
          <a:p>
            <a:pPr algn="r"/>
            <a:r>
              <a:rPr lang="es-MX" sz="900">
                <a:solidFill>
                  <a:srgbClr val="FFFFFF"/>
                </a:solidFill>
                <a:latin typeface="Century Gothic"/>
              </a:rPr>
              <a:t>17/06/17</a:t>
            </a:r>
            <a:endParaRPr>
              <a:solidFill>
                <a:prstClr val="black"/>
              </a:solidFill>
            </a:endParaRPr>
          </a:p>
        </p:txBody>
      </p:sp>
      <p:sp>
        <p:nvSpPr>
          <p:cNvPr id="44" name="PlaceHolder 5"/>
          <p:cNvSpPr>
            <a:spLocks noGrp="1"/>
          </p:cNvSpPr>
          <p:nvPr>
            <p:ph type="ftr"/>
          </p:nvPr>
        </p:nvSpPr>
        <p:spPr>
          <a:xfrm>
            <a:off x="451440" y="6041520"/>
            <a:ext cx="8643960" cy="364680"/>
          </a:xfrm>
          <a:prstGeom prst="rect">
            <a:avLst/>
          </a:prstGeom>
        </p:spPr>
        <p:txBody>
          <a:bodyPr anchor="b"/>
          <a:lstStyle/>
          <a:p>
            <a:endParaRPr>
              <a:solidFill>
                <a:prstClr val="black"/>
              </a:solidFill>
            </a:endParaRPr>
          </a:p>
        </p:txBody>
      </p:sp>
      <p:sp>
        <p:nvSpPr>
          <p:cNvPr id="45" name="PlaceHolder 6"/>
          <p:cNvSpPr>
            <a:spLocks noGrp="1"/>
          </p:cNvSpPr>
          <p:nvPr>
            <p:ph type="sldNum"/>
          </p:nvPr>
        </p:nvSpPr>
        <p:spPr>
          <a:xfrm>
            <a:off x="10678320" y="5915880"/>
            <a:ext cx="1061640" cy="490320"/>
          </a:xfrm>
          <a:prstGeom prst="rect">
            <a:avLst/>
          </a:prstGeom>
        </p:spPr>
        <p:txBody>
          <a:bodyPr bIns="10800" anchor="b"/>
          <a:lstStyle/>
          <a:p>
            <a:pPr algn="r"/>
            <a:fld id="{C8603972-04E8-485D-85EC-1237E071965E}" type="slidenum">
              <a:rPr lang="es-MX" sz="2000">
                <a:solidFill>
                  <a:srgbClr val="00C6BB"/>
                </a:solidFill>
                <a:latin typeface="Century Gothic"/>
              </a:rPr>
              <a:pPr algn="r"/>
              <a:t>‹Nº›</a:t>
            </a:fld>
            <a:endParaRPr>
              <a:solidFill>
                <a:prstClr val="black"/>
              </a:solidFill>
            </a:endParaRPr>
          </a:p>
        </p:txBody>
      </p:sp>
    </p:spTree>
    <p:extLst>
      <p:ext uri="{BB962C8B-B14F-4D97-AF65-F5344CB8AC3E}">
        <p14:creationId xmlns:p14="http://schemas.microsoft.com/office/powerpoint/2010/main" val="131224621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810000" y="1449000"/>
            <a:ext cx="10571760" cy="2970720"/>
          </a:xfrm>
          <a:prstGeom prst="rect">
            <a:avLst/>
          </a:prstGeom>
          <a:noFill/>
          <a:ln>
            <a:noFill/>
          </a:ln>
        </p:spPr>
        <p:txBody>
          <a:bodyPr anchor="b"/>
          <a:lstStyle/>
          <a:p>
            <a:pPr algn="ctr"/>
            <a:r>
              <a:rPr lang="en-US" sz="7200" b="1" dirty="0" err="1" smtClean="0">
                <a:solidFill>
                  <a:srgbClr val="FEFEFE"/>
                </a:solidFill>
                <a:latin typeface="Century Gothic"/>
              </a:rPr>
              <a:t>Ejercicios</a:t>
            </a:r>
            <a:r>
              <a:rPr lang="en-US" sz="7200" b="1" dirty="0" smtClean="0">
                <a:solidFill>
                  <a:srgbClr val="FEFEFE"/>
                </a:solidFill>
                <a:latin typeface="Century Gothic"/>
              </a:rPr>
              <a:t> </a:t>
            </a:r>
            <a:r>
              <a:rPr lang="en-US" sz="7200" b="1" dirty="0">
                <a:solidFill>
                  <a:srgbClr val="FEFEFE"/>
                </a:solidFill>
                <a:latin typeface="Century Gothic"/>
              </a:rPr>
              <a:t>Arduino</a:t>
            </a:r>
            <a:r>
              <a:rPr lang="en-US" sz="5400" b="1" dirty="0">
                <a:solidFill>
                  <a:srgbClr val="FEFEFE"/>
                </a:solidFill>
                <a:latin typeface="Century Gothic"/>
              </a:rPr>
              <a:t>	</a:t>
            </a:r>
            <a:endParaRPr dirty="0">
              <a:solidFill>
                <a:prstClr val="black"/>
              </a:solidFill>
            </a:endParaRPr>
          </a:p>
        </p:txBody>
      </p:sp>
      <p:sp>
        <p:nvSpPr>
          <p:cNvPr id="160" name="TextShape 2"/>
          <p:cNvSpPr txBox="1"/>
          <p:nvPr/>
        </p:nvSpPr>
        <p:spPr>
          <a:xfrm>
            <a:off x="810000" y="5280840"/>
            <a:ext cx="10571760" cy="434520"/>
          </a:xfrm>
          <a:prstGeom prst="rect">
            <a:avLst/>
          </a:prstGeom>
          <a:noFill/>
          <a:ln>
            <a:noFill/>
          </a:ln>
        </p:spPr>
        <p:txBody>
          <a:bodyPr/>
          <a:lstStyle/>
          <a:p>
            <a:r>
              <a:rPr lang="es-MX" dirty="0" smtClean="0">
                <a:solidFill>
                  <a:schemeClr val="bg1"/>
                </a:solidFill>
              </a:rPr>
              <a:t>Facultad de Estadística e Informática				03 / Julio / 2017</a:t>
            </a:r>
            <a:endParaRPr dirty="0">
              <a:solidFill>
                <a:schemeClr val="bg1"/>
              </a:solidFill>
            </a:endParaRPr>
          </a:p>
        </p:txBody>
      </p:sp>
      <p:pic>
        <p:nvPicPr>
          <p:cNvPr id="161" name="Picture 2"/>
          <p:cNvPicPr/>
          <p:nvPr/>
        </p:nvPicPr>
        <p:blipFill>
          <a:blip r:embed="rId2"/>
          <a:stretch/>
        </p:blipFill>
        <p:spPr>
          <a:xfrm>
            <a:off x="4328280" y="194040"/>
            <a:ext cx="3231360" cy="2199960"/>
          </a:xfrm>
          <a:prstGeom prst="rect">
            <a:avLst/>
          </a:prstGeom>
          <a:ln>
            <a:noFill/>
          </a:ln>
        </p:spPr>
      </p:pic>
    </p:spTree>
    <p:extLst>
      <p:ext uri="{BB962C8B-B14F-4D97-AF65-F5344CB8AC3E}">
        <p14:creationId xmlns:p14="http://schemas.microsoft.com/office/powerpoint/2010/main" val="37769629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51254" t="51189" r="20338" b="24692"/>
          <a:stretch/>
        </p:blipFill>
        <p:spPr>
          <a:xfrm>
            <a:off x="2343952" y="2498501"/>
            <a:ext cx="7824153" cy="3734874"/>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a:solidFill>
                  <a:srgbClr val="FEFEFE"/>
                </a:solidFill>
                <a:latin typeface="Century Gothic"/>
              </a:rPr>
              <a:t>Ejercicios</a:t>
            </a:r>
            <a:r>
              <a:rPr lang="en-US" sz="4000" b="1" dirty="0" smtClean="0">
                <a:solidFill>
                  <a:srgbClr val="FEFEFE"/>
                </a:solidFill>
                <a:latin typeface="Century Gothic"/>
              </a:rPr>
              <a:t>: </a:t>
            </a:r>
            <a:r>
              <a:rPr lang="en-US" sz="4000" b="1" dirty="0" err="1" smtClean="0">
                <a:solidFill>
                  <a:srgbClr val="FEFEFE"/>
                </a:solidFill>
                <a:latin typeface="Century Gothic"/>
              </a:rPr>
              <a:t>Pulsador</a:t>
            </a:r>
            <a:endParaRPr dirty="0">
              <a:solidFill>
                <a:prstClr val="black"/>
              </a:solidFill>
            </a:endParaRPr>
          </a:p>
        </p:txBody>
      </p:sp>
    </p:spTree>
    <p:extLst>
      <p:ext uri="{BB962C8B-B14F-4D97-AF65-F5344CB8AC3E}">
        <p14:creationId xmlns:p14="http://schemas.microsoft.com/office/powerpoint/2010/main" val="16793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Semaforo</a:t>
            </a:r>
            <a:endParaRPr dirty="0">
              <a:solidFill>
                <a:prstClr val="black"/>
              </a:solidFill>
            </a:endParaRPr>
          </a:p>
        </p:txBody>
      </p:sp>
      <p:pic>
        <p:nvPicPr>
          <p:cNvPr id="2" name="Imagen 1"/>
          <p:cNvPicPr>
            <a:picLocks noChangeAspect="1"/>
          </p:cNvPicPr>
          <p:nvPr/>
        </p:nvPicPr>
        <p:blipFill rotWithShape="1">
          <a:blip r:embed="rId2"/>
          <a:srcRect l="35813" t="25308" r="31424" b="15537"/>
          <a:stretch/>
        </p:blipFill>
        <p:spPr>
          <a:xfrm>
            <a:off x="3490175" y="2189409"/>
            <a:ext cx="4262908" cy="4327301"/>
          </a:xfrm>
          <a:prstGeom prst="rect">
            <a:avLst/>
          </a:prstGeom>
        </p:spPr>
      </p:pic>
    </p:spTree>
    <p:extLst>
      <p:ext uri="{BB962C8B-B14F-4D97-AF65-F5344CB8AC3E}">
        <p14:creationId xmlns:p14="http://schemas.microsoft.com/office/powerpoint/2010/main" val="286057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Semaforo</a:t>
            </a:r>
            <a:endParaRPr dirty="0">
              <a:solidFill>
                <a:prstClr val="black"/>
              </a:solidFill>
            </a:endParaRPr>
          </a:p>
        </p:txBody>
      </p:sp>
      <p:pic>
        <p:nvPicPr>
          <p:cNvPr id="3" name="Imagen 2"/>
          <p:cNvPicPr>
            <a:picLocks noChangeAspect="1"/>
          </p:cNvPicPr>
          <p:nvPr/>
        </p:nvPicPr>
        <p:blipFill rotWithShape="1">
          <a:blip r:embed="rId2"/>
          <a:srcRect l="28388" t="26716" r="26673" b="41593"/>
          <a:stretch/>
        </p:blipFill>
        <p:spPr>
          <a:xfrm>
            <a:off x="1893194" y="2292438"/>
            <a:ext cx="8445675" cy="3348507"/>
          </a:xfrm>
          <a:prstGeom prst="rect">
            <a:avLst/>
          </a:prstGeom>
        </p:spPr>
      </p:pic>
    </p:spTree>
    <p:extLst>
      <p:ext uri="{BB962C8B-B14F-4D97-AF65-F5344CB8AC3E}">
        <p14:creationId xmlns:p14="http://schemas.microsoft.com/office/powerpoint/2010/main" val="318576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8290" t="37103" r="27762" b="19763"/>
          <a:stretch/>
        </p:blipFill>
        <p:spPr>
          <a:xfrm>
            <a:off x="1700010" y="2266682"/>
            <a:ext cx="7894750" cy="4356336"/>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Semaforo</a:t>
            </a:r>
            <a:endParaRPr dirty="0">
              <a:solidFill>
                <a:prstClr val="black"/>
              </a:solidFill>
            </a:endParaRPr>
          </a:p>
        </p:txBody>
      </p:sp>
    </p:spTree>
    <p:extLst>
      <p:ext uri="{BB962C8B-B14F-4D97-AF65-F5344CB8AC3E}">
        <p14:creationId xmlns:p14="http://schemas.microsoft.com/office/powerpoint/2010/main" val="359584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Luces Auto </a:t>
            </a:r>
            <a:r>
              <a:rPr lang="en-US" sz="4000" b="1" dirty="0" err="1" smtClean="0">
                <a:solidFill>
                  <a:srgbClr val="FEFEFE"/>
                </a:solidFill>
                <a:latin typeface="Century Gothic"/>
              </a:rPr>
              <a:t>Increíble</a:t>
            </a:r>
            <a:endParaRPr dirty="0">
              <a:solidFill>
                <a:prstClr val="black"/>
              </a:solidFill>
            </a:endParaRPr>
          </a:p>
        </p:txBody>
      </p:sp>
      <p:pic>
        <p:nvPicPr>
          <p:cNvPr id="3" name="Imagen 2"/>
          <p:cNvPicPr>
            <a:picLocks noChangeAspect="1"/>
          </p:cNvPicPr>
          <p:nvPr/>
        </p:nvPicPr>
        <p:blipFill rotWithShape="1">
          <a:blip r:embed="rId2"/>
          <a:srcRect l="28686" t="30414" r="32909" b="16241"/>
          <a:stretch/>
        </p:blipFill>
        <p:spPr>
          <a:xfrm>
            <a:off x="2781837" y="2047740"/>
            <a:ext cx="5859888" cy="4576151"/>
          </a:xfrm>
          <a:prstGeom prst="rect">
            <a:avLst/>
          </a:prstGeom>
        </p:spPr>
      </p:pic>
    </p:spTree>
    <p:extLst>
      <p:ext uri="{BB962C8B-B14F-4D97-AF65-F5344CB8AC3E}">
        <p14:creationId xmlns:p14="http://schemas.microsoft.com/office/powerpoint/2010/main" val="139454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7992" t="54679" r="27762" b="40713"/>
          <a:stretch/>
        </p:blipFill>
        <p:spPr>
          <a:xfrm>
            <a:off x="3000776" y="2428828"/>
            <a:ext cx="5782615" cy="338573"/>
          </a:xfrm>
          <a:prstGeom prst="rect">
            <a:avLst/>
          </a:prstGeom>
        </p:spPr>
      </p:pic>
      <p:pic>
        <p:nvPicPr>
          <p:cNvPr id="4" name="Imagen 3"/>
          <p:cNvPicPr>
            <a:picLocks noChangeAspect="1"/>
          </p:cNvPicPr>
          <p:nvPr/>
        </p:nvPicPr>
        <p:blipFill rotWithShape="1">
          <a:blip r:embed="rId3"/>
          <a:srcRect l="28784" t="25660" r="30930" b="31206"/>
          <a:stretch/>
        </p:blipFill>
        <p:spPr>
          <a:xfrm>
            <a:off x="3000777" y="2713134"/>
            <a:ext cx="5782615" cy="3480934"/>
          </a:xfrm>
          <a:prstGeom prst="rect">
            <a:avLst/>
          </a:prstGeom>
        </p:spPr>
      </p:pic>
      <p:sp>
        <p:nvSpPr>
          <p:cNvPr id="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Luces Auto </a:t>
            </a:r>
            <a:r>
              <a:rPr lang="en-US" sz="4000" b="1" dirty="0" err="1" smtClean="0">
                <a:solidFill>
                  <a:srgbClr val="FEFEFE"/>
                </a:solidFill>
                <a:latin typeface="Century Gothic"/>
              </a:rPr>
              <a:t>Increíble</a:t>
            </a:r>
            <a:endParaRPr dirty="0">
              <a:solidFill>
                <a:prstClr val="black"/>
              </a:solidFill>
            </a:endParaRPr>
          </a:p>
        </p:txBody>
      </p:sp>
    </p:spTree>
    <p:extLst>
      <p:ext uri="{BB962C8B-B14F-4D97-AF65-F5344CB8AC3E}">
        <p14:creationId xmlns:p14="http://schemas.microsoft.com/office/powerpoint/2010/main" val="208352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8883" t="21963" r="28356" b="14129"/>
          <a:stretch/>
        </p:blipFill>
        <p:spPr>
          <a:xfrm>
            <a:off x="2691685" y="1815920"/>
            <a:ext cx="5893202" cy="4951928"/>
          </a:xfrm>
          <a:prstGeom prst="rect">
            <a:avLst/>
          </a:prstGeom>
        </p:spPr>
      </p:pic>
      <p:sp>
        <p:nvSpPr>
          <p:cNvPr id="6"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Luces Auto </a:t>
            </a:r>
            <a:r>
              <a:rPr lang="en-US" sz="4000" b="1" dirty="0" err="1" smtClean="0">
                <a:solidFill>
                  <a:srgbClr val="FEFEFE"/>
                </a:solidFill>
                <a:latin typeface="Century Gothic"/>
              </a:rPr>
              <a:t>Increíble</a:t>
            </a:r>
            <a:endParaRPr dirty="0">
              <a:solidFill>
                <a:prstClr val="black"/>
              </a:solidFill>
            </a:endParaRPr>
          </a:p>
        </p:txBody>
      </p:sp>
    </p:spTree>
    <p:extLst>
      <p:ext uri="{BB962C8B-B14F-4D97-AF65-F5344CB8AC3E}">
        <p14:creationId xmlns:p14="http://schemas.microsoft.com/office/powerpoint/2010/main" val="6781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8686" t="36047" r="28257" b="20819"/>
          <a:stretch/>
        </p:blipFill>
        <p:spPr>
          <a:xfrm>
            <a:off x="2240924" y="2086376"/>
            <a:ext cx="6490952" cy="3655825"/>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Luces Auto </a:t>
            </a:r>
            <a:r>
              <a:rPr lang="en-US" sz="4000" b="1" dirty="0" err="1" smtClean="0">
                <a:solidFill>
                  <a:srgbClr val="FEFEFE"/>
                </a:solidFill>
                <a:latin typeface="Century Gothic"/>
              </a:rPr>
              <a:t>Increíble</a:t>
            </a:r>
            <a:endParaRPr dirty="0">
              <a:solidFill>
                <a:prstClr val="black"/>
              </a:solidFill>
            </a:endParaRPr>
          </a:p>
        </p:txBody>
      </p:sp>
    </p:spTree>
    <p:extLst>
      <p:ext uri="{BB962C8B-B14F-4D97-AF65-F5344CB8AC3E}">
        <p14:creationId xmlns:p14="http://schemas.microsoft.com/office/powerpoint/2010/main" val="415925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9280" t="22139" r="31127" b="14305"/>
          <a:stretch/>
        </p:blipFill>
        <p:spPr>
          <a:xfrm>
            <a:off x="2897747" y="1854557"/>
            <a:ext cx="5486399" cy="4951476"/>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Estrella </a:t>
            </a:r>
            <a:r>
              <a:rPr lang="en-US" sz="4000" b="1" dirty="0" err="1" smtClean="0">
                <a:solidFill>
                  <a:srgbClr val="FEFEFE"/>
                </a:solidFill>
                <a:latin typeface="Century Gothic"/>
              </a:rPr>
              <a:t>Fugaz</a:t>
            </a:r>
            <a:endParaRPr dirty="0">
              <a:solidFill>
                <a:prstClr val="black"/>
              </a:solidFill>
            </a:endParaRPr>
          </a:p>
        </p:txBody>
      </p:sp>
    </p:spTree>
    <p:extLst>
      <p:ext uri="{BB962C8B-B14F-4D97-AF65-F5344CB8AC3E}">
        <p14:creationId xmlns:p14="http://schemas.microsoft.com/office/powerpoint/2010/main" val="94620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8982" t="32282" r="28553" b="21699"/>
          <a:stretch/>
        </p:blipFill>
        <p:spPr>
          <a:xfrm>
            <a:off x="1970469" y="2086377"/>
            <a:ext cx="7862332" cy="4790491"/>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Estrella </a:t>
            </a:r>
            <a:r>
              <a:rPr lang="en-US" sz="4000" b="1" dirty="0" err="1" smtClean="0">
                <a:solidFill>
                  <a:srgbClr val="FEFEFE"/>
                </a:solidFill>
                <a:latin typeface="Century Gothic"/>
              </a:rPr>
              <a:t>Fugaz</a:t>
            </a:r>
            <a:endParaRPr dirty="0">
              <a:solidFill>
                <a:prstClr val="black"/>
              </a:solidFill>
            </a:endParaRPr>
          </a:p>
        </p:txBody>
      </p:sp>
    </p:spTree>
    <p:extLst>
      <p:ext uri="{BB962C8B-B14F-4D97-AF65-F5344CB8AC3E}">
        <p14:creationId xmlns:p14="http://schemas.microsoft.com/office/powerpoint/2010/main" val="211080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1: </a:t>
            </a:r>
            <a:r>
              <a:rPr lang="en-US" sz="4000" b="1" dirty="0" err="1" smtClean="0">
                <a:solidFill>
                  <a:srgbClr val="FEFEFE"/>
                </a:solidFill>
                <a:latin typeface="Century Gothic"/>
              </a:rPr>
              <a:t>Prender</a:t>
            </a:r>
            <a:r>
              <a:rPr lang="en-US" sz="4000" b="1" dirty="0" smtClean="0">
                <a:solidFill>
                  <a:srgbClr val="FEFEFE"/>
                </a:solidFill>
                <a:latin typeface="Century Gothic"/>
              </a:rPr>
              <a:t> LED</a:t>
            </a:r>
            <a:endParaRPr dirty="0">
              <a:solidFill>
                <a:prstClr val="black"/>
              </a:solidFill>
            </a:endParaRPr>
          </a:p>
        </p:txBody>
      </p:sp>
      <p:sp>
        <p:nvSpPr>
          <p:cNvPr id="2" name="Rectángulo 1"/>
          <p:cNvSpPr/>
          <p:nvPr/>
        </p:nvSpPr>
        <p:spPr>
          <a:xfrm>
            <a:off x="662333" y="3326982"/>
            <a:ext cx="4130722" cy="2308324"/>
          </a:xfrm>
          <a:prstGeom prst="rect">
            <a:avLst/>
          </a:prstGeom>
        </p:spPr>
        <p:txBody>
          <a:bodyPr wrap="square">
            <a:spAutoFit/>
          </a:bodyPr>
          <a:lstStyle/>
          <a:p>
            <a:pPr algn="just"/>
            <a:r>
              <a:rPr lang="es-MX" dirty="0">
                <a:solidFill>
                  <a:prstClr val="white"/>
                </a:solidFill>
              </a:rPr>
              <a:t>Se trata de realizar un ejercicio básico que consiste en encender y a pagar un </a:t>
            </a:r>
            <a:r>
              <a:rPr lang="es-MX" dirty="0" err="1">
                <a:solidFill>
                  <a:prstClr val="white"/>
                </a:solidFill>
              </a:rPr>
              <a:t>led</a:t>
            </a:r>
            <a:r>
              <a:rPr lang="es-MX" dirty="0">
                <a:solidFill>
                  <a:prstClr val="white"/>
                </a:solidFill>
              </a:rPr>
              <a:t> que conectamos en el PIN 13 de Arduino que lo configuramos como salida. </a:t>
            </a:r>
          </a:p>
          <a:p>
            <a:pPr algn="just"/>
            <a:endParaRPr lang="es-MX" dirty="0">
              <a:solidFill>
                <a:prstClr val="white"/>
              </a:solidFill>
            </a:endParaRPr>
          </a:p>
          <a:p>
            <a:pPr algn="just"/>
            <a:endParaRPr lang="es-MX" dirty="0">
              <a:solidFill>
                <a:prstClr val="white"/>
              </a:solidFill>
            </a:endParaRPr>
          </a:p>
          <a:p>
            <a:pPr algn="just">
              <a:buFont typeface="Wingdings 2" charset="2"/>
              <a:buChar char=""/>
            </a:pPr>
            <a:endParaRPr lang="en-US" dirty="0">
              <a:solidFill>
                <a:srgbClr val="FFFFFF"/>
              </a:solidFill>
              <a:latin typeface="Century Gothic"/>
            </a:endParaRPr>
          </a:p>
        </p:txBody>
      </p:sp>
      <p:pic>
        <p:nvPicPr>
          <p:cNvPr id="5" name="Imagen 4"/>
          <p:cNvPicPr>
            <a:picLocks noChangeAspect="1"/>
          </p:cNvPicPr>
          <p:nvPr/>
        </p:nvPicPr>
        <p:blipFill>
          <a:blip r:embed="rId2"/>
          <a:stretch>
            <a:fillRect/>
          </a:stretch>
        </p:blipFill>
        <p:spPr>
          <a:xfrm>
            <a:off x="5821879" y="2415655"/>
            <a:ext cx="5176112" cy="3803236"/>
          </a:xfrm>
          <a:prstGeom prst="rect">
            <a:avLst/>
          </a:prstGeom>
        </p:spPr>
      </p:pic>
    </p:spTree>
    <p:extLst>
      <p:ext uri="{BB962C8B-B14F-4D97-AF65-F5344CB8AC3E}">
        <p14:creationId xmlns:p14="http://schemas.microsoft.com/office/powerpoint/2010/main" val="843712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8784" t="24428" r="32612" b="8143"/>
          <a:stretch/>
        </p:blipFill>
        <p:spPr>
          <a:xfrm>
            <a:off x="2897745" y="1725770"/>
            <a:ext cx="5226033" cy="5132230"/>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Estrella </a:t>
            </a:r>
            <a:r>
              <a:rPr lang="en-US" sz="4000" b="1" dirty="0" err="1" smtClean="0">
                <a:solidFill>
                  <a:srgbClr val="FEFEFE"/>
                </a:solidFill>
                <a:latin typeface="Century Gothic"/>
              </a:rPr>
              <a:t>Fugaz</a:t>
            </a:r>
            <a:endParaRPr dirty="0">
              <a:solidFill>
                <a:prstClr val="black"/>
              </a:solidFill>
            </a:endParaRPr>
          </a:p>
        </p:txBody>
      </p:sp>
    </p:spTree>
    <p:extLst>
      <p:ext uri="{BB962C8B-B14F-4D97-AF65-F5344CB8AC3E}">
        <p14:creationId xmlns:p14="http://schemas.microsoft.com/office/powerpoint/2010/main" val="191697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Entrada</a:t>
            </a:r>
            <a:r>
              <a:rPr lang="en-US" sz="4000" b="1" dirty="0" smtClean="0">
                <a:solidFill>
                  <a:srgbClr val="FEFEFE"/>
                </a:solidFill>
                <a:latin typeface="Century Gothic"/>
              </a:rPr>
              <a:t> </a:t>
            </a:r>
            <a:r>
              <a:rPr lang="en-US" sz="4000" b="1" dirty="0" err="1" smtClean="0">
                <a:solidFill>
                  <a:srgbClr val="FEFEFE"/>
                </a:solidFill>
                <a:latin typeface="Century Gothic"/>
              </a:rPr>
              <a:t>Analógica</a:t>
            </a:r>
            <a:endParaRPr dirty="0">
              <a:solidFill>
                <a:prstClr val="black"/>
              </a:solidFill>
            </a:endParaRPr>
          </a:p>
        </p:txBody>
      </p:sp>
      <p:pic>
        <p:nvPicPr>
          <p:cNvPr id="2" name="Imagen 1"/>
          <p:cNvPicPr>
            <a:picLocks noChangeAspect="1"/>
          </p:cNvPicPr>
          <p:nvPr/>
        </p:nvPicPr>
        <p:blipFill rotWithShape="1">
          <a:blip r:embed="rId2"/>
          <a:srcRect l="29180" t="31118" r="27663" b="14128"/>
          <a:stretch/>
        </p:blipFill>
        <p:spPr>
          <a:xfrm>
            <a:off x="2395470" y="1989136"/>
            <a:ext cx="6825803" cy="4868864"/>
          </a:xfrm>
          <a:prstGeom prst="rect">
            <a:avLst/>
          </a:prstGeom>
        </p:spPr>
      </p:pic>
    </p:spTree>
    <p:extLst>
      <p:ext uri="{BB962C8B-B14F-4D97-AF65-F5344CB8AC3E}">
        <p14:creationId xmlns:p14="http://schemas.microsoft.com/office/powerpoint/2010/main" val="292377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Entrada</a:t>
            </a:r>
            <a:r>
              <a:rPr lang="en-US" sz="4000" b="1" dirty="0" smtClean="0">
                <a:solidFill>
                  <a:srgbClr val="FEFEFE"/>
                </a:solidFill>
                <a:latin typeface="Century Gothic"/>
              </a:rPr>
              <a:t> </a:t>
            </a:r>
            <a:r>
              <a:rPr lang="en-US" sz="4000" b="1" dirty="0" err="1" smtClean="0">
                <a:solidFill>
                  <a:srgbClr val="FEFEFE"/>
                </a:solidFill>
                <a:latin typeface="Century Gothic"/>
              </a:rPr>
              <a:t>Analógica</a:t>
            </a:r>
            <a:endParaRPr dirty="0">
              <a:solidFill>
                <a:prstClr val="black"/>
              </a:solidFill>
            </a:endParaRPr>
          </a:p>
        </p:txBody>
      </p:sp>
      <p:pic>
        <p:nvPicPr>
          <p:cNvPr id="3" name="Imagen 2"/>
          <p:cNvPicPr>
            <a:picLocks noChangeAspect="1"/>
          </p:cNvPicPr>
          <p:nvPr/>
        </p:nvPicPr>
        <p:blipFill rotWithShape="1">
          <a:blip r:embed="rId2"/>
          <a:srcRect l="29081" t="33407" r="28356" b="20290"/>
          <a:stretch/>
        </p:blipFill>
        <p:spPr>
          <a:xfrm>
            <a:off x="2099252" y="1931830"/>
            <a:ext cx="7984901" cy="4883789"/>
          </a:xfrm>
          <a:prstGeom prst="rect">
            <a:avLst/>
          </a:prstGeom>
        </p:spPr>
      </p:pic>
    </p:spTree>
    <p:extLst>
      <p:ext uri="{BB962C8B-B14F-4D97-AF65-F5344CB8AC3E}">
        <p14:creationId xmlns:p14="http://schemas.microsoft.com/office/powerpoint/2010/main" val="159120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810000" y="1449000"/>
            <a:ext cx="10571760" cy="2970720"/>
          </a:xfrm>
          <a:prstGeom prst="rect">
            <a:avLst/>
          </a:prstGeom>
          <a:noFill/>
          <a:ln>
            <a:noFill/>
          </a:ln>
        </p:spPr>
        <p:txBody>
          <a:bodyPr anchor="b"/>
          <a:lstStyle/>
          <a:p>
            <a:pPr algn="ctr"/>
            <a:r>
              <a:rPr lang="en-US" sz="7200" b="1" dirty="0" err="1" smtClean="0">
                <a:solidFill>
                  <a:srgbClr val="FEFEFE"/>
                </a:solidFill>
                <a:latin typeface="Century Gothic"/>
              </a:rPr>
              <a:t>Ejercicios</a:t>
            </a:r>
            <a:r>
              <a:rPr lang="en-US" sz="7200" b="1" dirty="0" smtClean="0">
                <a:solidFill>
                  <a:srgbClr val="FEFEFE"/>
                </a:solidFill>
                <a:latin typeface="Century Gothic"/>
              </a:rPr>
              <a:t> </a:t>
            </a:r>
            <a:r>
              <a:rPr lang="en-US" sz="7200" b="1" dirty="0">
                <a:solidFill>
                  <a:srgbClr val="FEFEFE"/>
                </a:solidFill>
                <a:latin typeface="Century Gothic"/>
              </a:rPr>
              <a:t>Arduino</a:t>
            </a:r>
            <a:r>
              <a:rPr lang="en-US" sz="5400" b="1" dirty="0">
                <a:solidFill>
                  <a:srgbClr val="FEFEFE"/>
                </a:solidFill>
                <a:latin typeface="Century Gothic"/>
              </a:rPr>
              <a:t>	</a:t>
            </a:r>
            <a:endParaRPr dirty="0">
              <a:solidFill>
                <a:prstClr val="black"/>
              </a:solidFill>
            </a:endParaRPr>
          </a:p>
        </p:txBody>
      </p:sp>
      <p:sp>
        <p:nvSpPr>
          <p:cNvPr id="160" name="TextShape 2"/>
          <p:cNvSpPr txBox="1"/>
          <p:nvPr/>
        </p:nvSpPr>
        <p:spPr>
          <a:xfrm>
            <a:off x="810000" y="5280840"/>
            <a:ext cx="10571760" cy="434520"/>
          </a:xfrm>
          <a:prstGeom prst="rect">
            <a:avLst/>
          </a:prstGeom>
          <a:noFill/>
          <a:ln>
            <a:noFill/>
          </a:ln>
        </p:spPr>
        <p:txBody>
          <a:bodyPr/>
          <a:lstStyle/>
          <a:p>
            <a:r>
              <a:rPr lang="es-MX" dirty="0" smtClean="0">
                <a:solidFill>
                  <a:schemeClr val="bg1"/>
                </a:solidFill>
              </a:rPr>
              <a:t>Facultad de Estadística e Informática						2017</a:t>
            </a:r>
            <a:endParaRPr dirty="0">
              <a:solidFill>
                <a:schemeClr val="bg1"/>
              </a:solidFill>
            </a:endParaRPr>
          </a:p>
        </p:txBody>
      </p:sp>
      <p:pic>
        <p:nvPicPr>
          <p:cNvPr id="161" name="Picture 2"/>
          <p:cNvPicPr/>
          <p:nvPr/>
        </p:nvPicPr>
        <p:blipFill>
          <a:blip r:embed="rId2"/>
          <a:stretch/>
        </p:blipFill>
        <p:spPr>
          <a:xfrm>
            <a:off x="4328280" y="194040"/>
            <a:ext cx="3231360" cy="2199960"/>
          </a:xfrm>
          <a:prstGeom prst="rect">
            <a:avLst/>
          </a:prstGeom>
          <a:ln>
            <a:noFill/>
          </a:ln>
        </p:spPr>
      </p:pic>
    </p:spTree>
    <p:extLst>
      <p:ext uri="{BB962C8B-B14F-4D97-AF65-F5344CB8AC3E}">
        <p14:creationId xmlns:p14="http://schemas.microsoft.com/office/powerpoint/2010/main" val="198265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Encender</a:t>
            </a:r>
            <a:r>
              <a:rPr lang="en-US" sz="4000" b="1" dirty="0" smtClean="0">
                <a:solidFill>
                  <a:srgbClr val="FEFEFE"/>
                </a:solidFill>
                <a:latin typeface="Century Gothic"/>
              </a:rPr>
              <a:t> LED</a:t>
            </a:r>
            <a:endParaRPr dirty="0">
              <a:solidFill>
                <a:prstClr val="black"/>
              </a:solidFill>
            </a:endParaRPr>
          </a:p>
        </p:txBody>
      </p:sp>
      <p:sp>
        <p:nvSpPr>
          <p:cNvPr id="2" name="Rectángulo 1"/>
          <p:cNvSpPr/>
          <p:nvPr/>
        </p:nvSpPr>
        <p:spPr>
          <a:xfrm>
            <a:off x="9015104" y="2133300"/>
            <a:ext cx="2779593" cy="4524315"/>
          </a:xfrm>
          <a:prstGeom prst="rect">
            <a:avLst/>
          </a:prstGeom>
        </p:spPr>
        <p:txBody>
          <a:bodyPr wrap="square">
            <a:spAutoFit/>
          </a:bodyPr>
          <a:lstStyle/>
          <a:p>
            <a:r>
              <a:rPr lang="es-MX" dirty="0">
                <a:solidFill>
                  <a:prstClr val="white"/>
                </a:solidFill>
              </a:rPr>
              <a:t>Obsérvese que se ha colocado el diodo LED, sin resistencia en serie dado que el PIN13 de Arduino ya lleva incorporada una resistencia interior, en el caso de colocar el diodo LED en otra salida deberíamos colocar una resistencia de al entre 220 y 500 ohmios dependiendo del consumo de corriente del diodo </a:t>
            </a:r>
          </a:p>
          <a:p>
            <a:pPr algn="just">
              <a:buFont typeface="Wingdings 2" charset="2"/>
              <a:buChar char=""/>
            </a:pPr>
            <a:endParaRPr lang="en-US" dirty="0">
              <a:solidFill>
                <a:srgbClr val="FFFFFF"/>
              </a:solidFill>
              <a:latin typeface="Century Gothic"/>
            </a:endParaRPr>
          </a:p>
        </p:txBody>
      </p:sp>
      <p:sp>
        <p:nvSpPr>
          <p:cNvPr id="3" name="CuadroTexto 2"/>
          <p:cNvSpPr txBox="1"/>
          <p:nvPr/>
        </p:nvSpPr>
        <p:spPr>
          <a:xfrm>
            <a:off x="141025" y="2263929"/>
            <a:ext cx="8416120" cy="3139321"/>
          </a:xfrm>
          <a:prstGeom prst="rect">
            <a:avLst/>
          </a:prstGeom>
          <a:noFill/>
        </p:spPr>
        <p:txBody>
          <a:bodyPr wrap="square" rtlCol="0">
            <a:spAutoFit/>
          </a:bodyPr>
          <a:lstStyle/>
          <a:p>
            <a:r>
              <a:rPr lang="es-MX" b="1" dirty="0" err="1" smtClean="0">
                <a:solidFill>
                  <a:prstClr val="white"/>
                </a:solidFill>
              </a:rPr>
              <a:t>int</a:t>
            </a:r>
            <a:r>
              <a:rPr lang="es-MX" b="1" dirty="0" smtClean="0">
                <a:solidFill>
                  <a:prstClr val="white"/>
                </a:solidFill>
              </a:rPr>
              <a:t> </a:t>
            </a:r>
            <a:r>
              <a:rPr lang="es-MX" b="1" dirty="0" err="1">
                <a:solidFill>
                  <a:prstClr val="white"/>
                </a:solidFill>
              </a:rPr>
              <a:t>ledPin</a:t>
            </a:r>
            <a:r>
              <a:rPr lang="es-MX" b="1" dirty="0">
                <a:solidFill>
                  <a:prstClr val="white"/>
                </a:solidFill>
              </a:rPr>
              <a:t> = 13;                  // Definición de la salida en el PIN 13</a:t>
            </a:r>
          </a:p>
          <a:p>
            <a:r>
              <a:rPr lang="es-MX" b="1" dirty="0" err="1" smtClean="0">
                <a:solidFill>
                  <a:prstClr val="white"/>
                </a:solidFill>
              </a:rPr>
              <a:t>void</a:t>
            </a:r>
            <a:r>
              <a:rPr lang="es-MX" b="1" dirty="0" smtClean="0">
                <a:solidFill>
                  <a:prstClr val="white"/>
                </a:solidFill>
              </a:rPr>
              <a:t> </a:t>
            </a:r>
            <a:r>
              <a:rPr lang="es-MX" b="1" dirty="0" err="1">
                <a:solidFill>
                  <a:prstClr val="white"/>
                </a:solidFill>
              </a:rPr>
              <a:t>setup</a:t>
            </a:r>
            <a:r>
              <a:rPr lang="es-MX" b="1" dirty="0">
                <a:solidFill>
                  <a:prstClr val="white"/>
                </a:solidFill>
              </a:rPr>
              <a:t>()                      //Configuración</a:t>
            </a:r>
          </a:p>
          <a:p>
            <a:r>
              <a:rPr lang="es-MX" b="1" dirty="0">
                <a:solidFill>
                  <a:prstClr val="white"/>
                </a:solidFill>
              </a:rPr>
              <a:t>{</a:t>
            </a:r>
          </a:p>
          <a:p>
            <a:r>
              <a:rPr lang="es-MX" b="1" dirty="0">
                <a:solidFill>
                  <a:prstClr val="white"/>
                </a:solidFill>
              </a:rPr>
              <a:t> </a:t>
            </a:r>
            <a:r>
              <a:rPr lang="es-MX" b="1" dirty="0" smtClean="0">
                <a:solidFill>
                  <a:prstClr val="white"/>
                </a:solidFill>
              </a:rPr>
              <a:t>	 </a:t>
            </a:r>
            <a:r>
              <a:rPr lang="es-MX" b="1" dirty="0" err="1">
                <a:solidFill>
                  <a:prstClr val="white"/>
                </a:solidFill>
              </a:rPr>
              <a:t>pinMode</a:t>
            </a:r>
            <a:r>
              <a:rPr lang="es-MX" b="1" dirty="0">
                <a:solidFill>
                  <a:prstClr val="white"/>
                </a:solidFill>
              </a:rPr>
              <a:t>(</a:t>
            </a:r>
            <a:r>
              <a:rPr lang="es-MX" b="1" dirty="0" err="1">
                <a:solidFill>
                  <a:prstClr val="white"/>
                </a:solidFill>
              </a:rPr>
              <a:t>ledPin</a:t>
            </a:r>
            <a:r>
              <a:rPr lang="es-MX" b="1" dirty="0">
                <a:solidFill>
                  <a:prstClr val="white"/>
                </a:solidFill>
              </a:rPr>
              <a:t>, OUTPUT);       // designa la salida digital al PIN 13</a:t>
            </a:r>
          </a:p>
          <a:p>
            <a:r>
              <a:rPr lang="es-MX" b="1" dirty="0">
                <a:solidFill>
                  <a:prstClr val="white"/>
                </a:solidFill>
              </a:rPr>
              <a:t>}</a:t>
            </a:r>
          </a:p>
          <a:p>
            <a:endParaRPr lang="es-MX" dirty="0">
              <a:solidFill>
                <a:prstClr val="white"/>
              </a:solidFill>
            </a:endParaRPr>
          </a:p>
          <a:p>
            <a:r>
              <a:rPr lang="es-MX" b="1" dirty="0" err="1">
                <a:solidFill>
                  <a:prstClr val="white"/>
                </a:solidFill>
              </a:rPr>
              <a:t>void</a:t>
            </a:r>
            <a:r>
              <a:rPr lang="es-MX" b="1" dirty="0">
                <a:solidFill>
                  <a:prstClr val="white"/>
                </a:solidFill>
              </a:rPr>
              <a:t> </a:t>
            </a:r>
            <a:r>
              <a:rPr lang="es-MX" b="1" dirty="0" err="1">
                <a:solidFill>
                  <a:prstClr val="white"/>
                </a:solidFill>
              </a:rPr>
              <a:t>loop</a:t>
            </a:r>
            <a:r>
              <a:rPr lang="es-MX" b="1" dirty="0">
                <a:solidFill>
                  <a:prstClr val="white"/>
                </a:solidFill>
              </a:rPr>
              <a:t>()                       // bucle de funcionamiento </a:t>
            </a:r>
          </a:p>
          <a:p>
            <a:r>
              <a:rPr lang="es-MX" b="1" dirty="0">
                <a:solidFill>
                  <a:prstClr val="white"/>
                </a:solidFill>
              </a:rPr>
              <a:t>{</a:t>
            </a:r>
          </a:p>
          <a:p>
            <a:r>
              <a:rPr lang="es-MX" dirty="0">
                <a:solidFill>
                  <a:prstClr val="white"/>
                </a:solidFill>
              </a:rPr>
              <a:t>  </a:t>
            </a:r>
            <a:r>
              <a:rPr lang="es-MX" dirty="0" smtClean="0">
                <a:solidFill>
                  <a:prstClr val="white"/>
                </a:solidFill>
              </a:rPr>
              <a:t>	</a:t>
            </a:r>
            <a:r>
              <a:rPr lang="es-MX" b="1" dirty="0" err="1" smtClean="0">
                <a:solidFill>
                  <a:prstClr val="white"/>
                </a:solidFill>
              </a:rPr>
              <a:t>digitalWrite</a:t>
            </a:r>
            <a:r>
              <a:rPr lang="es-MX" b="1" dirty="0" smtClean="0">
                <a:solidFill>
                  <a:prstClr val="white"/>
                </a:solidFill>
              </a:rPr>
              <a:t>(</a:t>
            </a:r>
            <a:r>
              <a:rPr lang="es-MX" b="1" dirty="0" err="1" smtClean="0">
                <a:solidFill>
                  <a:prstClr val="white"/>
                </a:solidFill>
              </a:rPr>
              <a:t>ledPin</a:t>
            </a:r>
            <a:r>
              <a:rPr lang="es-MX" b="1" dirty="0">
                <a:solidFill>
                  <a:prstClr val="white"/>
                </a:solidFill>
              </a:rPr>
              <a:t>, HIGH);    // activa el LED</a:t>
            </a:r>
          </a:p>
          <a:p>
            <a:r>
              <a:rPr lang="es-MX" dirty="0">
                <a:solidFill>
                  <a:prstClr val="white"/>
                </a:solidFill>
              </a:rPr>
              <a:t> </a:t>
            </a:r>
            <a:r>
              <a:rPr lang="es-MX" dirty="0" smtClean="0">
                <a:solidFill>
                  <a:prstClr val="white"/>
                </a:solidFill>
              </a:rPr>
              <a:t>	 </a:t>
            </a:r>
            <a:r>
              <a:rPr lang="es-MX" b="1" dirty="0" err="1">
                <a:solidFill>
                  <a:prstClr val="white"/>
                </a:solidFill>
              </a:rPr>
              <a:t>delay</a:t>
            </a:r>
            <a:r>
              <a:rPr lang="es-MX" b="1" dirty="0">
                <a:solidFill>
                  <a:prstClr val="white"/>
                </a:solidFill>
              </a:rPr>
              <a:t>(1000);                    // espera 1 </a:t>
            </a:r>
            <a:r>
              <a:rPr lang="es-MX" b="1" dirty="0" err="1">
                <a:solidFill>
                  <a:prstClr val="white"/>
                </a:solidFill>
              </a:rPr>
              <a:t>seg</a:t>
            </a:r>
            <a:r>
              <a:rPr lang="es-MX" b="1" dirty="0">
                <a:solidFill>
                  <a:prstClr val="white"/>
                </a:solidFill>
              </a:rPr>
              <a:t>. (tiempo encendido</a:t>
            </a:r>
            <a:r>
              <a:rPr lang="es-MX" b="1" dirty="0" smtClean="0">
                <a:solidFill>
                  <a:prstClr val="white"/>
                </a:solidFill>
              </a:rPr>
              <a:t>)</a:t>
            </a:r>
          </a:p>
          <a:p>
            <a:r>
              <a:rPr lang="es-MX" b="1" dirty="0" smtClean="0">
                <a:solidFill>
                  <a:prstClr val="white"/>
                </a:solidFill>
              </a:rPr>
              <a:t>} </a:t>
            </a:r>
            <a:endParaRPr lang="es-MX" dirty="0">
              <a:solidFill>
                <a:prstClr val="white"/>
              </a:solidFill>
            </a:endParaRPr>
          </a:p>
        </p:txBody>
      </p:sp>
      <p:cxnSp>
        <p:nvCxnSpPr>
          <p:cNvPr id="6" name="Conector recto 5"/>
          <p:cNvCxnSpPr/>
          <p:nvPr/>
        </p:nvCxnSpPr>
        <p:spPr>
          <a:xfrm>
            <a:off x="8200571" y="1944914"/>
            <a:ext cx="58058" cy="471270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957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Apagar</a:t>
            </a:r>
            <a:r>
              <a:rPr lang="en-US" sz="4000" b="1" dirty="0" smtClean="0">
                <a:solidFill>
                  <a:srgbClr val="FEFEFE"/>
                </a:solidFill>
                <a:latin typeface="Century Gothic"/>
              </a:rPr>
              <a:t> LED</a:t>
            </a:r>
            <a:endParaRPr dirty="0">
              <a:solidFill>
                <a:prstClr val="black"/>
              </a:solidFill>
            </a:endParaRPr>
          </a:p>
        </p:txBody>
      </p:sp>
      <p:sp>
        <p:nvSpPr>
          <p:cNvPr id="2" name="Rectángulo 1"/>
          <p:cNvSpPr/>
          <p:nvPr/>
        </p:nvSpPr>
        <p:spPr>
          <a:xfrm>
            <a:off x="9015104" y="2133300"/>
            <a:ext cx="2779593" cy="4524315"/>
          </a:xfrm>
          <a:prstGeom prst="rect">
            <a:avLst/>
          </a:prstGeom>
        </p:spPr>
        <p:txBody>
          <a:bodyPr wrap="square">
            <a:spAutoFit/>
          </a:bodyPr>
          <a:lstStyle/>
          <a:p>
            <a:r>
              <a:rPr lang="es-MX" dirty="0">
                <a:solidFill>
                  <a:prstClr val="white"/>
                </a:solidFill>
              </a:rPr>
              <a:t>Obsérvese que se ha colocado el diodo LED, sin resistencia en serie dado que el PIN13 de Arduino ya lleva incorporada una resistencia interior, en el caso de colocar el diodo LED en otra salida deberíamos colocar una resistencia de al entre 220 y 500 ohmios dependiendo del consumo de corriente del diodo </a:t>
            </a:r>
          </a:p>
          <a:p>
            <a:pPr algn="just">
              <a:buFont typeface="Wingdings 2" charset="2"/>
              <a:buChar char=""/>
            </a:pPr>
            <a:endParaRPr lang="en-US" dirty="0">
              <a:solidFill>
                <a:srgbClr val="FFFFFF"/>
              </a:solidFill>
              <a:latin typeface="Century Gothic"/>
            </a:endParaRPr>
          </a:p>
        </p:txBody>
      </p:sp>
      <p:sp>
        <p:nvSpPr>
          <p:cNvPr id="3" name="CuadroTexto 2"/>
          <p:cNvSpPr txBox="1"/>
          <p:nvPr/>
        </p:nvSpPr>
        <p:spPr>
          <a:xfrm>
            <a:off x="141025" y="2263929"/>
            <a:ext cx="8416120" cy="3139321"/>
          </a:xfrm>
          <a:prstGeom prst="rect">
            <a:avLst/>
          </a:prstGeom>
          <a:noFill/>
        </p:spPr>
        <p:txBody>
          <a:bodyPr wrap="square" rtlCol="0">
            <a:spAutoFit/>
          </a:bodyPr>
          <a:lstStyle/>
          <a:p>
            <a:r>
              <a:rPr lang="es-MX" b="1" dirty="0" err="1">
                <a:solidFill>
                  <a:prstClr val="white"/>
                </a:solidFill>
              </a:rPr>
              <a:t>int</a:t>
            </a:r>
            <a:r>
              <a:rPr lang="es-MX" b="1" dirty="0">
                <a:solidFill>
                  <a:prstClr val="white"/>
                </a:solidFill>
              </a:rPr>
              <a:t> </a:t>
            </a:r>
            <a:r>
              <a:rPr lang="es-MX" b="1" dirty="0" err="1">
                <a:solidFill>
                  <a:prstClr val="white"/>
                </a:solidFill>
              </a:rPr>
              <a:t>ledPin</a:t>
            </a:r>
            <a:r>
              <a:rPr lang="es-MX" b="1" dirty="0">
                <a:solidFill>
                  <a:prstClr val="white"/>
                </a:solidFill>
              </a:rPr>
              <a:t> = 13;                  // Definición de la salida en el PIN 13</a:t>
            </a:r>
          </a:p>
          <a:p>
            <a:r>
              <a:rPr lang="es-MX" b="1" dirty="0" err="1">
                <a:solidFill>
                  <a:prstClr val="white"/>
                </a:solidFill>
              </a:rPr>
              <a:t>void</a:t>
            </a:r>
            <a:r>
              <a:rPr lang="es-MX" b="1" dirty="0">
                <a:solidFill>
                  <a:prstClr val="white"/>
                </a:solidFill>
              </a:rPr>
              <a:t> </a:t>
            </a:r>
            <a:r>
              <a:rPr lang="es-MX" b="1" dirty="0" err="1">
                <a:solidFill>
                  <a:prstClr val="white"/>
                </a:solidFill>
              </a:rPr>
              <a:t>setup</a:t>
            </a:r>
            <a:r>
              <a:rPr lang="es-MX" b="1" dirty="0">
                <a:solidFill>
                  <a:prstClr val="white"/>
                </a:solidFill>
              </a:rPr>
              <a:t>()                      //Configuración</a:t>
            </a:r>
          </a:p>
          <a:p>
            <a:r>
              <a:rPr lang="es-MX" b="1" dirty="0">
                <a:solidFill>
                  <a:prstClr val="white"/>
                </a:solidFill>
              </a:rPr>
              <a:t>{</a:t>
            </a:r>
          </a:p>
          <a:p>
            <a:r>
              <a:rPr lang="es-MX" b="1" dirty="0">
                <a:solidFill>
                  <a:prstClr val="white"/>
                </a:solidFill>
              </a:rPr>
              <a:t>  </a:t>
            </a:r>
            <a:r>
              <a:rPr lang="es-MX" b="1" dirty="0" err="1">
                <a:solidFill>
                  <a:prstClr val="white"/>
                </a:solidFill>
              </a:rPr>
              <a:t>pinMode</a:t>
            </a:r>
            <a:r>
              <a:rPr lang="es-MX" b="1" dirty="0">
                <a:solidFill>
                  <a:prstClr val="white"/>
                </a:solidFill>
              </a:rPr>
              <a:t>(</a:t>
            </a:r>
            <a:r>
              <a:rPr lang="es-MX" b="1" dirty="0" err="1">
                <a:solidFill>
                  <a:prstClr val="white"/>
                </a:solidFill>
              </a:rPr>
              <a:t>ledPin</a:t>
            </a:r>
            <a:r>
              <a:rPr lang="es-MX" b="1" dirty="0">
                <a:solidFill>
                  <a:prstClr val="white"/>
                </a:solidFill>
              </a:rPr>
              <a:t>, OUTPUT);       // designa la salida digital al PIN 13</a:t>
            </a:r>
          </a:p>
          <a:p>
            <a:r>
              <a:rPr lang="es-MX" b="1" dirty="0">
                <a:solidFill>
                  <a:prstClr val="white"/>
                </a:solidFill>
              </a:rPr>
              <a:t>}</a:t>
            </a:r>
          </a:p>
          <a:p>
            <a:endParaRPr lang="es-MX" dirty="0">
              <a:solidFill>
                <a:prstClr val="white"/>
              </a:solidFill>
            </a:endParaRPr>
          </a:p>
          <a:p>
            <a:r>
              <a:rPr lang="es-MX" b="1" dirty="0" err="1">
                <a:solidFill>
                  <a:prstClr val="white"/>
                </a:solidFill>
              </a:rPr>
              <a:t>void</a:t>
            </a:r>
            <a:r>
              <a:rPr lang="es-MX" b="1" dirty="0">
                <a:solidFill>
                  <a:prstClr val="white"/>
                </a:solidFill>
              </a:rPr>
              <a:t> </a:t>
            </a:r>
            <a:r>
              <a:rPr lang="es-MX" b="1" dirty="0" err="1">
                <a:solidFill>
                  <a:prstClr val="white"/>
                </a:solidFill>
              </a:rPr>
              <a:t>loop</a:t>
            </a:r>
            <a:r>
              <a:rPr lang="es-MX" b="1" dirty="0">
                <a:solidFill>
                  <a:prstClr val="white"/>
                </a:solidFill>
              </a:rPr>
              <a:t>()                       // bucle de funcionamiento </a:t>
            </a:r>
          </a:p>
          <a:p>
            <a:r>
              <a:rPr lang="es-MX" b="1" dirty="0">
                <a:solidFill>
                  <a:prstClr val="white"/>
                </a:solidFill>
              </a:rPr>
              <a:t>{</a:t>
            </a:r>
          </a:p>
          <a:p>
            <a:r>
              <a:rPr lang="es-MX" dirty="0" smtClean="0">
                <a:solidFill>
                  <a:prstClr val="white"/>
                </a:solidFill>
              </a:rPr>
              <a:t> </a:t>
            </a:r>
            <a:r>
              <a:rPr lang="es-MX" b="1" dirty="0" err="1" smtClean="0">
                <a:solidFill>
                  <a:prstClr val="white"/>
                </a:solidFill>
              </a:rPr>
              <a:t>digitalWrite</a:t>
            </a:r>
            <a:r>
              <a:rPr lang="es-MX" b="1" dirty="0" smtClean="0">
                <a:solidFill>
                  <a:prstClr val="white"/>
                </a:solidFill>
              </a:rPr>
              <a:t>(</a:t>
            </a:r>
            <a:r>
              <a:rPr lang="es-MX" b="1" dirty="0" err="1" smtClean="0">
                <a:solidFill>
                  <a:prstClr val="white"/>
                </a:solidFill>
              </a:rPr>
              <a:t>ledPin</a:t>
            </a:r>
            <a:r>
              <a:rPr lang="es-MX" b="1" dirty="0" smtClean="0">
                <a:solidFill>
                  <a:prstClr val="white"/>
                </a:solidFill>
              </a:rPr>
              <a:t>, LOW);     // desactiva el LED</a:t>
            </a:r>
          </a:p>
          <a:p>
            <a:r>
              <a:rPr lang="es-MX" dirty="0" smtClean="0">
                <a:solidFill>
                  <a:prstClr val="white"/>
                </a:solidFill>
              </a:rPr>
              <a:t>  </a:t>
            </a:r>
            <a:r>
              <a:rPr lang="es-MX" b="1" dirty="0" err="1" smtClean="0">
                <a:solidFill>
                  <a:prstClr val="white"/>
                </a:solidFill>
              </a:rPr>
              <a:t>delay</a:t>
            </a:r>
            <a:r>
              <a:rPr lang="es-MX" b="1" dirty="0" smtClean="0">
                <a:solidFill>
                  <a:prstClr val="white"/>
                </a:solidFill>
              </a:rPr>
              <a:t>(1000);                    // espera 1 </a:t>
            </a:r>
            <a:r>
              <a:rPr lang="es-MX" b="1" dirty="0" err="1" smtClean="0">
                <a:solidFill>
                  <a:prstClr val="white"/>
                </a:solidFill>
              </a:rPr>
              <a:t>seg</a:t>
            </a:r>
            <a:r>
              <a:rPr lang="es-MX" b="1" dirty="0" smtClean="0">
                <a:solidFill>
                  <a:prstClr val="white"/>
                </a:solidFill>
              </a:rPr>
              <a:t>. (tiempo apagado)</a:t>
            </a:r>
          </a:p>
          <a:p>
            <a:r>
              <a:rPr lang="es-MX" b="1" dirty="0" smtClean="0">
                <a:solidFill>
                  <a:prstClr val="white"/>
                </a:solidFill>
              </a:rPr>
              <a:t>} </a:t>
            </a:r>
            <a:endParaRPr lang="es-MX" dirty="0">
              <a:solidFill>
                <a:prstClr val="white"/>
              </a:solidFill>
            </a:endParaRPr>
          </a:p>
        </p:txBody>
      </p:sp>
      <p:cxnSp>
        <p:nvCxnSpPr>
          <p:cNvPr id="6" name="Conector recto 5"/>
          <p:cNvCxnSpPr/>
          <p:nvPr/>
        </p:nvCxnSpPr>
        <p:spPr>
          <a:xfrm>
            <a:off x="8200571" y="1944914"/>
            <a:ext cx="58058" cy="471270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6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Intermitente</a:t>
            </a:r>
            <a:endParaRPr dirty="0">
              <a:solidFill>
                <a:prstClr val="black"/>
              </a:solidFill>
            </a:endParaRPr>
          </a:p>
        </p:txBody>
      </p:sp>
      <p:pic>
        <p:nvPicPr>
          <p:cNvPr id="4" name="Imagen 3"/>
          <p:cNvPicPr>
            <a:picLocks noChangeAspect="1"/>
          </p:cNvPicPr>
          <p:nvPr/>
        </p:nvPicPr>
        <p:blipFill rotWithShape="1">
          <a:blip r:embed="rId2"/>
          <a:srcRect l="27597" t="29005" r="28356" b="11664"/>
          <a:stretch/>
        </p:blipFill>
        <p:spPr>
          <a:xfrm>
            <a:off x="2833351" y="2279561"/>
            <a:ext cx="5731099" cy="4340181"/>
          </a:xfrm>
          <a:prstGeom prst="rect">
            <a:avLst/>
          </a:prstGeom>
        </p:spPr>
      </p:pic>
    </p:spTree>
    <p:extLst>
      <p:ext uri="{BB962C8B-B14F-4D97-AF65-F5344CB8AC3E}">
        <p14:creationId xmlns:p14="http://schemas.microsoft.com/office/powerpoint/2010/main" val="25237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smtClean="0">
                <a:solidFill>
                  <a:srgbClr val="FEFEFE"/>
                </a:solidFill>
                <a:latin typeface="Century Gothic"/>
              </a:rPr>
              <a:t>Ejercicio</a:t>
            </a:r>
            <a:r>
              <a:rPr lang="en-US" sz="4000" b="1" dirty="0" smtClean="0">
                <a:solidFill>
                  <a:srgbClr val="FEFEFE"/>
                </a:solidFill>
                <a:latin typeface="Century Gothic"/>
              </a:rPr>
              <a:t>: </a:t>
            </a:r>
            <a:r>
              <a:rPr lang="en-US" sz="4000" b="1" dirty="0" err="1" smtClean="0">
                <a:solidFill>
                  <a:srgbClr val="FEFEFE"/>
                </a:solidFill>
                <a:latin typeface="Century Gothic"/>
              </a:rPr>
              <a:t>Intermitente</a:t>
            </a:r>
            <a:endParaRPr dirty="0">
              <a:solidFill>
                <a:prstClr val="black"/>
              </a:solidFill>
            </a:endParaRPr>
          </a:p>
        </p:txBody>
      </p:sp>
      <p:pic>
        <p:nvPicPr>
          <p:cNvPr id="2" name="Imagen 1"/>
          <p:cNvPicPr>
            <a:picLocks noChangeAspect="1"/>
          </p:cNvPicPr>
          <p:nvPr/>
        </p:nvPicPr>
        <p:blipFill rotWithShape="1">
          <a:blip r:embed="rId2"/>
          <a:srcRect l="28092" t="24076" r="28257" b="14305"/>
          <a:stretch/>
        </p:blipFill>
        <p:spPr>
          <a:xfrm>
            <a:off x="2897746" y="1906073"/>
            <a:ext cx="6091708" cy="4834689"/>
          </a:xfrm>
          <a:prstGeom prst="rect">
            <a:avLst/>
          </a:prstGeom>
        </p:spPr>
      </p:pic>
    </p:spTree>
    <p:extLst>
      <p:ext uri="{BB962C8B-B14F-4D97-AF65-F5344CB8AC3E}">
        <p14:creationId xmlns:p14="http://schemas.microsoft.com/office/powerpoint/2010/main" val="7984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810000" y="447120"/>
            <a:ext cx="10571760" cy="970200"/>
          </a:xfrm>
          <a:prstGeom prst="rect">
            <a:avLst/>
          </a:prstGeom>
          <a:noFill/>
          <a:ln>
            <a:noFill/>
          </a:ln>
        </p:spPr>
        <p:txBody>
          <a:bodyPr anchor="b"/>
          <a:lstStyle/>
          <a:p>
            <a:r>
              <a:rPr lang="en-US" sz="4000" b="1" dirty="0" err="1">
                <a:solidFill>
                  <a:srgbClr val="FEFEFE"/>
                </a:solidFill>
                <a:latin typeface="Century Gothic"/>
              </a:rPr>
              <a:t>Ejercicios</a:t>
            </a:r>
            <a:r>
              <a:rPr lang="en-US" sz="4000" b="1" dirty="0" smtClean="0">
                <a:solidFill>
                  <a:srgbClr val="FEFEFE"/>
                </a:solidFill>
                <a:latin typeface="Century Gothic"/>
              </a:rPr>
              <a:t>: </a:t>
            </a:r>
            <a:r>
              <a:rPr lang="en-US" sz="4000" b="1" dirty="0" err="1" smtClean="0">
                <a:solidFill>
                  <a:srgbClr val="FEFEFE"/>
                </a:solidFill>
                <a:latin typeface="Century Gothic"/>
              </a:rPr>
              <a:t>Pulsador</a:t>
            </a:r>
            <a:endParaRPr dirty="0">
              <a:solidFill>
                <a:prstClr val="black"/>
              </a:solidFill>
            </a:endParaRPr>
          </a:p>
        </p:txBody>
      </p:sp>
      <p:pic>
        <p:nvPicPr>
          <p:cNvPr id="3" name="Imagen 2"/>
          <p:cNvPicPr>
            <a:picLocks noChangeAspect="1"/>
          </p:cNvPicPr>
          <p:nvPr/>
        </p:nvPicPr>
        <p:blipFill rotWithShape="1">
          <a:blip r:embed="rId2"/>
          <a:srcRect l="13244" t="41153" r="57259" b="19234"/>
          <a:stretch/>
        </p:blipFill>
        <p:spPr>
          <a:xfrm>
            <a:off x="2936383" y="2047741"/>
            <a:ext cx="5847008" cy="4414688"/>
          </a:xfrm>
          <a:prstGeom prst="rect">
            <a:avLst/>
          </a:prstGeom>
        </p:spPr>
      </p:pic>
    </p:spTree>
    <p:extLst>
      <p:ext uri="{BB962C8B-B14F-4D97-AF65-F5344CB8AC3E}">
        <p14:creationId xmlns:p14="http://schemas.microsoft.com/office/powerpoint/2010/main" val="259341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6997" t="31471" r="19250" b="20466"/>
          <a:stretch/>
        </p:blipFill>
        <p:spPr>
          <a:xfrm>
            <a:off x="3039413" y="2060619"/>
            <a:ext cx="5821251" cy="4660416"/>
          </a:xfrm>
          <a:prstGeom prst="rect">
            <a:avLst/>
          </a:prstGeom>
        </p:spPr>
      </p:pic>
      <p:sp>
        <p:nvSpPr>
          <p:cNvPr id="6" name="TextShape 1"/>
          <p:cNvSpPr txBox="1"/>
          <p:nvPr/>
        </p:nvSpPr>
        <p:spPr>
          <a:xfrm>
            <a:off x="810000" y="447120"/>
            <a:ext cx="10571760" cy="970200"/>
          </a:xfrm>
          <a:prstGeom prst="rect">
            <a:avLst/>
          </a:prstGeom>
          <a:noFill/>
          <a:ln>
            <a:noFill/>
          </a:ln>
        </p:spPr>
        <p:txBody>
          <a:bodyPr anchor="b"/>
          <a:lstStyle/>
          <a:p>
            <a:r>
              <a:rPr lang="en-US" sz="4000" b="1" dirty="0" err="1">
                <a:solidFill>
                  <a:srgbClr val="FEFEFE"/>
                </a:solidFill>
                <a:latin typeface="Century Gothic"/>
              </a:rPr>
              <a:t>Ejercicios</a:t>
            </a:r>
            <a:r>
              <a:rPr lang="en-US" sz="4000" b="1" dirty="0" smtClean="0">
                <a:solidFill>
                  <a:srgbClr val="FEFEFE"/>
                </a:solidFill>
                <a:latin typeface="Century Gothic"/>
              </a:rPr>
              <a:t>: </a:t>
            </a:r>
            <a:r>
              <a:rPr lang="en-US" sz="4000" b="1" dirty="0" err="1" smtClean="0">
                <a:solidFill>
                  <a:srgbClr val="FEFEFE"/>
                </a:solidFill>
                <a:latin typeface="Century Gothic"/>
              </a:rPr>
              <a:t>Pulsador</a:t>
            </a:r>
            <a:endParaRPr dirty="0">
              <a:solidFill>
                <a:prstClr val="black"/>
              </a:solidFill>
            </a:endParaRPr>
          </a:p>
        </p:txBody>
      </p:sp>
    </p:spTree>
    <p:extLst>
      <p:ext uri="{BB962C8B-B14F-4D97-AF65-F5344CB8AC3E}">
        <p14:creationId xmlns:p14="http://schemas.microsoft.com/office/powerpoint/2010/main" val="233762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144" t="31998" r="20536" b="21523"/>
          <a:stretch/>
        </p:blipFill>
        <p:spPr>
          <a:xfrm>
            <a:off x="3425779" y="1931830"/>
            <a:ext cx="5112913" cy="4890613"/>
          </a:xfrm>
          <a:prstGeom prst="rect">
            <a:avLst/>
          </a:prstGeom>
        </p:spPr>
      </p:pic>
      <p:sp>
        <p:nvSpPr>
          <p:cNvPr id="5" name="TextShape 1"/>
          <p:cNvSpPr txBox="1"/>
          <p:nvPr/>
        </p:nvSpPr>
        <p:spPr>
          <a:xfrm>
            <a:off x="810000" y="447120"/>
            <a:ext cx="10571760" cy="970200"/>
          </a:xfrm>
          <a:prstGeom prst="rect">
            <a:avLst/>
          </a:prstGeom>
          <a:noFill/>
          <a:ln>
            <a:noFill/>
          </a:ln>
        </p:spPr>
        <p:txBody>
          <a:bodyPr anchor="b"/>
          <a:lstStyle/>
          <a:p>
            <a:r>
              <a:rPr lang="en-US" sz="4000" b="1" dirty="0" err="1">
                <a:solidFill>
                  <a:srgbClr val="FEFEFE"/>
                </a:solidFill>
                <a:latin typeface="Century Gothic"/>
              </a:rPr>
              <a:t>Ejercicios</a:t>
            </a:r>
            <a:r>
              <a:rPr lang="en-US" sz="4000" b="1" dirty="0" smtClean="0">
                <a:solidFill>
                  <a:srgbClr val="FEFEFE"/>
                </a:solidFill>
                <a:latin typeface="Century Gothic"/>
              </a:rPr>
              <a:t>: </a:t>
            </a:r>
            <a:r>
              <a:rPr lang="en-US" sz="4000" b="1" dirty="0" err="1" smtClean="0">
                <a:solidFill>
                  <a:srgbClr val="FEFEFE"/>
                </a:solidFill>
                <a:latin typeface="Century Gothic"/>
              </a:rPr>
              <a:t>Pulsador</a:t>
            </a:r>
            <a:endParaRPr dirty="0">
              <a:solidFill>
                <a:prstClr val="black"/>
              </a:solidFill>
            </a:endParaRPr>
          </a:p>
        </p:txBody>
      </p:sp>
    </p:spTree>
    <p:extLst>
      <p:ext uri="{BB962C8B-B14F-4D97-AF65-F5344CB8AC3E}">
        <p14:creationId xmlns:p14="http://schemas.microsoft.com/office/powerpoint/2010/main" val="1080702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319</Words>
  <Application>Microsoft Office PowerPoint</Application>
  <PresentationFormat>Panorámica</PresentationFormat>
  <Paragraphs>51</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23</vt:i4>
      </vt:variant>
    </vt:vector>
  </HeadingPairs>
  <TitlesOfParts>
    <vt:vector size="30" baseType="lpstr">
      <vt:lpstr>Arial</vt:lpstr>
      <vt:lpstr>Century Gothic</vt:lpstr>
      <vt:lpstr>DejaVu Sans</vt:lpstr>
      <vt:lpstr>StarSymbol</vt:lpstr>
      <vt:lpstr>Wingdings 2</vt:lpstr>
      <vt:lpstr>Office Theme</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Tortas</dc:creator>
  <cp:lastModifiedBy>Tortas</cp:lastModifiedBy>
  <cp:revision>15</cp:revision>
  <dcterms:created xsi:type="dcterms:W3CDTF">2017-07-03T03:56:21Z</dcterms:created>
  <dcterms:modified xsi:type="dcterms:W3CDTF">2017-07-04T19:06:35Z</dcterms:modified>
</cp:coreProperties>
</file>